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Default Extension="png" ContentType="image/png"/>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tags/tag1.xml" ContentType="application/vnd.openxmlformats-officedocument.presentationml.tags+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98" r:id="rId1"/>
  </p:sldMasterIdLst>
  <p:notesMasterIdLst>
    <p:notesMasterId r:id="rId3"/>
  </p:notesMasterIdLst>
  <p:handoutMasterIdLst>
    <p:handoutMasterId r:id="rId4"/>
  </p:handoutMasterIdLst>
  <p:sldIdLst>
    <p:sldId id="256" r:id="rId2"/>
  </p:sldIdLst>
  <p:sldSz cx="28803600" cy="43205400"/>
  <p:notesSz cx="7099300" cy="10234613"/>
  <p:custDataLst>
    <p:tags r:id="rId5"/>
  </p:custDataLst>
  <p:defaultTextStyle>
    <a:defPPr>
      <a:defRPr lang="fr-FR"/>
    </a:defPPr>
    <a:lvl1pPr algn="l" rtl="0" fontAlgn="base">
      <a:spcBef>
        <a:spcPct val="0"/>
      </a:spcBef>
      <a:spcAft>
        <a:spcPct val="0"/>
      </a:spcAft>
      <a:defRPr kern="1200">
        <a:solidFill>
          <a:schemeClr val="tx1"/>
        </a:solidFill>
        <a:latin typeface="Arial" charset="0"/>
        <a:ea typeface="+mn-ea"/>
        <a:cs typeface="Arial" charset="0"/>
      </a:defRPr>
    </a:lvl1pPr>
    <a:lvl2pPr marL="457110" algn="l" rtl="0" fontAlgn="base">
      <a:spcBef>
        <a:spcPct val="0"/>
      </a:spcBef>
      <a:spcAft>
        <a:spcPct val="0"/>
      </a:spcAft>
      <a:defRPr kern="1200">
        <a:solidFill>
          <a:schemeClr val="tx1"/>
        </a:solidFill>
        <a:latin typeface="Arial" charset="0"/>
        <a:ea typeface="+mn-ea"/>
        <a:cs typeface="Arial" charset="0"/>
      </a:defRPr>
    </a:lvl2pPr>
    <a:lvl3pPr marL="914220" algn="l" rtl="0" fontAlgn="base">
      <a:spcBef>
        <a:spcPct val="0"/>
      </a:spcBef>
      <a:spcAft>
        <a:spcPct val="0"/>
      </a:spcAft>
      <a:defRPr kern="1200">
        <a:solidFill>
          <a:schemeClr val="tx1"/>
        </a:solidFill>
        <a:latin typeface="Arial" charset="0"/>
        <a:ea typeface="+mn-ea"/>
        <a:cs typeface="Arial" charset="0"/>
      </a:defRPr>
    </a:lvl3pPr>
    <a:lvl4pPr marL="1371330" algn="l" rtl="0" fontAlgn="base">
      <a:spcBef>
        <a:spcPct val="0"/>
      </a:spcBef>
      <a:spcAft>
        <a:spcPct val="0"/>
      </a:spcAft>
      <a:defRPr kern="1200">
        <a:solidFill>
          <a:schemeClr val="tx1"/>
        </a:solidFill>
        <a:latin typeface="Arial" charset="0"/>
        <a:ea typeface="+mn-ea"/>
        <a:cs typeface="Arial" charset="0"/>
      </a:defRPr>
    </a:lvl4pPr>
    <a:lvl5pPr marL="1828431" algn="l" rtl="0" fontAlgn="base">
      <a:spcBef>
        <a:spcPct val="0"/>
      </a:spcBef>
      <a:spcAft>
        <a:spcPct val="0"/>
      </a:spcAft>
      <a:defRPr kern="1200">
        <a:solidFill>
          <a:schemeClr val="tx1"/>
        </a:solidFill>
        <a:latin typeface="Arial" charset="0"/>
        <a:ea typeface="+mn-ea"/>
        <a:cs typeface="Arial" charset="0"/>
      </a:defRPr>
    </a:lvl5pPr>
    <a:lvl6pPr marL="2285541" algn="r" defTabSz="914220" rtl="1" eaLnBrk="1" latinLnBrk="0" hangingPunct="1">
      <a:defRPr kern="1200">
        <a:solidFill>
          <a:schemeClr val="tx1"/>
        </a:solidFill>
        <a:latin typeface="Arial" charset="0"/>
        <a:ea typeface="+mn-ea"/>
        <a:cs typeface="Arial" charset="0"/>
      </a:defRPr>
    </a:lvl6pPr>
    <a:lvl7pPr marL="2742651" algn="r" defTabSz="914220" rtl="1" eaLnBrk="1" latinLnBrk="0" hangingPunct="1">
      <a:defRPr kern="1200">
        <a:solidFill>
          <a:schemeClr val="tx1"/>
        </a:solidFill>
        <a:latin typeface="Arial" charset="0"/>
        <a:ea typeface="+mn-ea"/>
        <a:cs typeface="Arial" charset="0"/>
      </a:defRPr>
    </a:lvl7pPr>
    <a:lvl8pPr marL="3199761" algn="r" defTabSz="914220" rtl="1" eaLnBrk="1" latinLnBrk="0" hangingPunct="1">
      <a:defRPr kern="1200">
        <a:solidFill>
          <a:schemeClr val="tx1"/>
        </a:solidFill>
        <a:latin typeface="Arial" charset="0"/>
        <a:ea typeface="+mn-ea"/>
        <a:cs typeface="Arial" charset="0"/>
      </a:defRPr>
    </a:lvl8pPr>
    <a:lvl9pPr marL="3656871" algn="r" defTabSz="914220" rtl="1" eaLnBrk="1" latinLnBrk="0" hangingPunct="1">
      <a:defRPr kern="1200">
        <a:solidFill>
          <a:schemeClr val="tx1"/>
        </a:solidFill>
        <a:latin typeface="Arial" charset="0"/>
        <a:ea typeface="+mn-ea"/>
        <a:cs typeface="Arial" charset="0"/>
      </a:defRPr>
    </a:lvl9pPr>
  </p:defaultTextStyle>
  <p:extLst>
    <p:ext uri="{EFAFB233-063F-42B5-8137-9DF3F51BA10A}">
      <p15:sldGuideLst xmlns="" xmlns:p15="http://schemas.microsoft.com/office/powerpoint/2012/main">
        <p15:guide id="1" orient="horz" pos="13608">
          <p15:clr>
            <a:srgbClr val="A4A3A4"/>
          </p15:clr>
        </p15:guide>
        <p15:guide id="2" pos="907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4B4B"/>
    <a:srgbClr val="FF2929"/>
    <a:srgbClr val="FF6161"/>
    <a:srgbClr val="A8E0D3"/>
    <a:srgbClr val="EF99E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25E5076-3810-47DD-B79F-674D7AD40C01}" styleName="Style foncé 1 - Accentuation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8FD4443E-F989-4FC4-A0C8-D5A2AF1F390B}" styleName="Style foncé 1 - Accentuation 5">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5"/>
          </a:solidFill>
        </a:fill>
      </a:tcStyle>
    </a:wholeTbl>
    <a:band1H>
      <a:tcStyle>
        <a:tcBdr/>
        <a:fill>
          <a:solidFill>
            <a:schemeClr val="accent5">
              <a:shade val="60000"/>
            </a:schemeClr>
          </a:solidFill>
        </a:fill>
      </a:tcStyle>
    </a:band1H>
    <a:band1V>
      <a:tcStyle>
        <a:tcBdr/>
        <a:fill>
          <a:solidFill>
            <a:schemeClr val="accent5">
              <a:shade val="60000"/>
            </a:schemeClr>
          </a:solidFill>
        </a:fill>
      </a:tcStyle>
    </a:band1V>
    <a:lastCol>
      <a:tcTxStyle b="on"/>
      <a:tcStyle>
        <a:tcBdr>
          <a:left>
            <a:ln w="25400" cmpd="sng">
              <a:solidFill>
                <a:schemeClr val="lt1"/>
              </a:solidFill>
            </a:ln>
          </a:left>
        </a:tcBdr>
        <a:fill>
          <a:solidFill>
            <a:schemeClr val="accent5">
              <a:shade val="60000"/>
            </a:schemeClr>
          </a:solidFill>
        </a:fill>
      </a:tcStyle>
    </a:lastCol>
    <a:firstCol>
      <a:tcTxStyle b="on"/>
      <a:tcStyle>
        <a:tcBdr>
          <a:right>
            <a:ln w="25400" cmpd="sng">
              <a:solidFill>
                <a:schemeClr val="lt1"/>
              </a:solidFill>
            </a:ln>
          </a:right>
        </a:tcBdr>
        <a:fill>
          <a:solidFill>
            <a:schemeClr val="accent5">
              <a:shade val="60000"/>
            </a:schemeClr>
          </a:solidFill>
        </a:fill>
      </a:tcStyle>
    </a:firstCol>
    <a:lastRow>
      <a:tcTxStyle b="on"/>
      <a:tcStyle>
        <a:tcBdr>
          <a:top>
            <a:ln w="25400" cmpd="sng">
              <a:solidFill>
                <a:schemeClr val="lt1"/>
              </a:solidFill>
            </a:ln>
          </a:top>
        </a:tcBdr>
        <a:fill>
          <a:solidFill>
            <a:schemeClr val="accent5">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snapVertSplitter="1" vertBarState="minimized" horzBarState="maximized">
    <p:restoredLeft sz="15588" autoAdjust="0"/>
    <p:restoredTop sz="95421" autoAdjust="0"/>
  </p:normalViewPr>
  <p:slideViewPr>
    <p:cSldViewPr>
      <p:cViewPr>
        <p:scale>
          <a:sx n="40" d="100"/>
          <a:sy n="40" d="100"/>
        </p:scale>
        <p:origin x="-228" y="-72"/>
      </p:cViewPr>
      <p:guideLst>
        <p:guide orient="horz" pos="13608"/>
        <p:guide pos="9072"/>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notesMaster" Target="notesMasters/notesMaster1.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tags" Target="tags/tag1.xml"/><Relationship Id="rId4" Type="http://schemas.openxmlformats.org/officeDocument/2006/relationships/handoutMaster" Target="handoutMasters/handoutMaster1.xml"/><Relationship Id="rId9"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3076575" cy="511175"/>
          </a:xfrm>
          <a:prstGeom prst="rect">
            <a:avLst/>
          </a:prstGeom>
        </p:spPr>
        <p:txBody>
          <a:bodyPr vert="horz" lIns="94768" tIns="47384" rIns="94768" bIns="47384" rtlCol="0"/>
          <a:lstStyle>
            <a:lvl1pPr algn="l" fontAlgn="auto">
              <a:spcBef>
                <a:spcPts val="0"/>
              </a:spcBef>
              <a:spcAft>
                <a:spcPts val="0"/>
              </a:spcAft>
              <a:defRPr sz="1200">
                <a:latin typeface="+mn-lt"/>
                <a:cs typeface="+mn-cs"/>
              </a:defRPr>
            </a:lvl1pPr>
          </a:lstStyle>
          <a:p>
            <a:pPr>
              <a:defRPr/>
            </a:pPr>
            <a:endParaRPr lang="fr-FR"/>
          </a:p>
        </p:txBody>
      </p:sp>
      <p:sp>
        <p:nvSpPr>
          <p:cNvPr id="3" name="Espace réservé de la date 2"/>
          <p:cNvSpPr>
            <a:spLocks noGrp="1"/>
          </p:cNvSpPr>
          <p:nvPr>
            <p:ph type="dt" sz="quarter" idx="1"/>
          </p:nvPr>
        </p:nvSpPr>
        <p:spPr>
          <a:xfrm>
            <a:off x="4021138" y="0"/>
            <a:ext cx="3076575" cy="511175"/>
          </a:xfrm>
          <a:prstGeom prst="rect">
            <a:avLst/>
          </a:prstGeom>
        </p:spPr>
        <p:txBody>
          <a:bodyPr vert="horz" lIns="94768" tIns="47384" rIns="94768" bIns="47384" rtlCol="0"/>
          <a:lstStyle>
            <a:lvl1pPr algn="r" fontAlgn="auto">
              <a:spcBef>
                <a:spcPts val="0"/>
              </a:spcBef>
              <a:spcAft>
                <a:spcPts val="0"/>
              </a:spcAft>
              <a:defRPr sz="1200" smtClean="0">
                <a:latin typeface="+mn-lt"/>
                <a:cs typeface="+mn-cs"/>
              </a:defRPr>
            </a:lvl1pPr>
          </a:lstStyle>
          <a:p>
            <a:pPr>
              <a:defRPr/>
            </a:pPr>
            <a:fld id="{B2F0D7B8-2843-4BDA-97CF-7CB734D58F2F}" type="datetimeFigureOut">
              <a:rPr lang="fr-FR"/>
              <a:pPr>
                <a:defRPr/>
              </a:pPr>
              <a:t>04/03/2015</a:t>
            </a:fld>
            <a:endParaRPr lang="fr-FR"/>
          </a:p>
        </p:txBody>
      </p:sp>
      <p:sp>
        <p:nvSpPr>
          <p:cNvPr id="4" name="Espace réservé du pied de page 3"/>
          <p:cNvSpPr>
            <a:spLocks noGrp="1"/>
          </p:cNvSpPr>
          <p:nvPr>
            <p:ph type="ftr" sz="quarter" idx="2"/>
          </p:nvPr>
        </p:nvSpPr>
        <p:spPr>
          <a:xfrm>
            <a:off x="0" y="9721850"/>
            <a:ext cx="3076575" cy="511175"/>
          </a:xfrm>
          <a:prstGeom prst="rect">
            <a:avLst/>
          </a:prstGeom>
        </p:spPr>
        <p:txBody>
          <a:bodyPr vert="horz" lIns="94768" tIns="47384" rIns="94768" bIns="47384" rtlCol="0" anchor="b"/>
          <a:lstStyle>
            <a:lvl1pPr algn="l" fontAlgn="auto">
              <a:spcBef>
                <a:spcPts val="0"/>
              </a:spcBef>
              <a:spcAft>
                <a:spcPts val="0"/>
              </a:spcAft>
              <a:defRPr sz="1200">
                <a:latin typeface="+mn-lt"/>
                <a:cs typeface="+mn-cs"/>
              </a:defRPr>
            </a:lvl1pPr>
          </a:lstStyle>
          <a:p>
            <a:pPr>
              <a:defRPr/>
            </a:pPr>
            <a:endParaRPr lang="fr-FR"/>
          </a:p>
        </p:txBody>
      </p:sp>
      <p:sp>
        <p:nvSpPr>
          <p:cNvPr id="5" name="Espace réservé du numéro de diapositive 4"/>
          <p:cNvSpPr>
            <a:spLocks noGrp="1"/>
          </p:cNvSpPr>
          <p:nvPr>
            <p:ph type="sldNum" sz="quarter" idx="3"/>
          </p:nvPr>
        </p:nvSpPr>
        <p:spPr>
          <a:xfrm>
            <a:off x="4021138" y="9721850"/>
            <a:ext cx="3076575" cy="511175"/>
          </a:xfrm>
          <a:prstGeom prst="rect">
            <a:avLst/>
          </a:prstGeom>
        </p:spPr>
        <p:txBody>
          <a:bodyPr vert="horz" lIns="94768" tIns="47384" rIns="94768" bIns="47384" rtlCol="0" anchor="b"/>
          <a:lstStyle>
            <a:lvl1pPr algn="r" fontAlgn="auto">
              <a:spcBef>
                <a:spcPts val="0"/>
              </a:spcBef>
              <a:spcAft>
                <a:spcPts val="0"/>
              </a:spcAft>
              <a:defRPr sz="1200" smtClean="0">
                <a:latin typeface="+mn-lt"/>
                <a:cs typeface="+mn-cs"/>
              </a:defRPr>
            </a:lvl1pPr>
          </a:lstStyle>
          <a:p>
            <a:pPr>
              <a:defRPr/>
            </a:pPr>
            <a:fld id="{0618FFCB-3331-4F21-82C1-05CF901A6DE5}" type="slidenum">
              <a:rPr lang="fr-FR"/>
              <a:pPr>
                <a:defRPr/>
              </a:pPr>
              <a:t>‹#›</a:t>
            </a:fld>
            <a:endParaRPr lang="fr-FR"/>
          </a:p>
        </p:txBody>
      </p:sp>
    </p:spTree>
    <p:extLst>
      <p:ext uri="{BB962C8B-B14F-4D97-AF65-F5344CB8AC3E}">
        <p14:creationId xmlns="" xmlns:p14="http://schemas.microsoft.com/office/powerpoint/2010/main" val="9827308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Espace réservé de l'en-tête 1"/>
          <p:cNvSpPr txBox="1">
            <a:spLocks noGrp="1"/>
          </p:cNvSpPr>
          <p:nvPr>
            <p:ph type="hdr" sz="quarter"/>
          </p:nvPr>
        </p:nvSpPr>
        <p:spPr>
          <a:xfrm>
            <a:off x="4022725" y="0"/>
            <a:ext cx="3076575" cy="511175"/>
          </a:xfrm>
          <a:prstGeom prst="rect">
            <a:avLst/>
          </a:prstGeom>
          <a:noFill/>
          <a:ln>
            <a:noFill/>
          </a:ln>
        </p:spPr>
        <p:txBody>
          <a:bodyPr vert="horz" wrap="square" lIns="94768" tIns="47384" rIns="94768" bIns="47384" anchor="t" anchorCtr="0" compatLnSpc="1"/>
          <a:lstStyle>
            <a:lvl1pPr marL="0" marR="0" lvl="0" indent="0" algn="r" defTabSz="947684" rtl="1" fontAlgn="auto" hangingPunct="1">
              <a:lnSpc>
                <a:spcPct val="100000"/>
              </a:lnSpc>
              <a:spcBef>
                <a:spcPts val="0"/>
              </a:spcBef>
              <a:spcAft>
                <a:spcPts val="0"/>
              </a:spcAft>
              <a:buNone/>
              <a:tabLst/>
              <a:defRPr lang="ar-DZ" sz="1200" b="0" i="0" u="none" strike="noStrike" kern="1200" cap="none" spc="0" baseline="0">
                <a:solidFill>
                  <a:srgbClr val="000000"/>
                </a:solidFill>
                <a:uFillTx/>
                <a:latin typeface="Tahoma" pitchFamily="34"/>
                <a:cs typeface="Arial" pitchFamily="34"/>
              </a:defRPr>
            </a:lvl1pPr>
          </a:lstStyle>
          <a:p>
            <a:pPr>
              <a:defRPr/>
            </a:pPr>
            <a:endParaRPr/>
          </a:p>
        </p:txBody>
      </p:sp>
      <p:sp>
        <p:nvSpPr>
          <p:cNvPr id="3" name="Espace réservé de la date 2"/>
          <p:cNvSpPr txBox="1">
            <a:spLocks noGrp="1"/>
          </p:cNvSpPr>
          <p:nvPr>
            <p:ph type="dt" idx="1"/>
          </p:nvPr>
        </p:nvSpPr>
        <p:spPr>
          <a:xfrm>
            <a:off x="1588" y="0"/>
            <a:ext cx="3076575" cy="511175"/>
          </a:xfrm>
          <a:prstGeom prst="rect">
            <a:avLst/>
          </a:prstGeom>
          <a:noFill/>
          <a:ln>
            <a:noFill/>
          </a:ln>
        </p:spPr>
        <p:txBody>
          <a:bodyPr vert="horz" wrap="square" lIns="94768" tIns="47384" rIns="94768" bIns="47384" anchor="t" anchorCtr="0" compatLnSpc="1"/>
          <a:lstStyle>
            <a:lvl1pPr marL="0" marR="0" lvl="0" indent="0" algn="l" defTabSz="947684" rtl="1" fontAlgn="auto" hangingPunct="1">
              <a:lnSpc>
                <a:spcPct val="100000"/>
              </a:lnSpc>
              <a:spcBef>
                <a:spcPts val="0"/>
              </a:spcBef>
              <a:spcAft>
                <a:spcPts val="0"/>
              </a:spcAft>
              <a:buNone/>
              <a:tabLst/>
              <a:defRPr lang="ar-DZ" sz="1200" b="0" i="0" u="none" strike="noStrike" kern="1200" cap="none" spc="0" baseline="0">
                <a:solidFill>
                  <a:srgbClr val="000000"/>
                </a:solidFill>
                <a:uFillTx/>
                <a:latin typeface="Tahoma" pitchFamily="34"/>
                <a:cs typeface="Arial" pitchFamily="34"/>
              </a:defRPr>
            </a:lvl1pPr>
          </a:lstStyle>
          <a:p>
            <a:pPr>
              <a:defRPr/>
            </a:pPr>
            <a:fld id="{06CCE1BE-8B3A-41D6-AB29-4E3483EC7AFC}" type="datetime1">
              <a:rPr lang="ar-DZ"/>
              <a:pPr>
                <a:defRPr/>
              </a:pPr>
              <a:t>14-05-1436</a:t>
            </a:fld>
            <a:endParaRPr/>
          </a:p>
        </p:txBody>
      </p:sp>
      <p:sp>
        <p:nvSpPr>
          <p:cNvPr id="12292" name="Espace réservé de l'image des diapositives 3"/>
          <p:cNvSpPr>
            <a:spLocks noGrp="1" noRot="1" noChangeAspect="1"/>
          </p:cNvSpPr>
          <p:nvPr>
            <p:ph type="sldImg" idx="2"/>
          </p:nvPr>
        </p:nvSpPr>
        <p:spPr bwMode="auto">
          <a:xfrm>
            <a:off x="2270125" y="768350"/>
            <a:ext cx="2559050" cy="3836988"/>
          </a:xfrm>
          <a:prstGeom prst="rect">
            <a:avLst/>
          </a:prstGeom>
          <a:noFill/>
          <a:ln w="12701">
            <a:solidFill>
              <a:srgbClr val="000000"/>
            </a:solidFill>
            <a:miter lim="800000"/>
            <a:headEnd/>
            <a:tailEnd/>
          </a:ln>
        </p:spPr>
      </p:sp>
      <p:sp>
        <p:nvSpPr>
          <p:cNvPr id="5" name="Espace réservé des commentaires 4"/>
          <p:cNvSpPr txBox="1">
            <a:spLocks noGrp="1"/>
          </p:cNvSpPr>
          <p:nvPr>
            <p:ph type="body" sz="quarter" idx="3"/>
          </p:nvPr>
        </p:nvSpPr>
        <p:spPr>
          <a:xfrm>
            <a:off x="709613" y="4860925"/>
            <a:ext cx="5680075" cy="4605338"/>
          </a:xfrm>
          <a:prstGeom prst="rect">
            <a:avLst/>
          </a:prstGeom>
          <a:noFill/>
          <a:ln>
            <a:noFill/>
          </a:ln>
        </p:spPr>
        <p:txBody>
          <a:bodyPr vert="horz" wrap="square" lIns="94768" tIns="47384" rIns="94768" bIns="47384" anchor="t" anchorCtr="0" compatLnSpc="1"/>
          <a:lstStyle/>
          <a:p>
            <a:pPr lvl="0"/>
            <a:r>
              <a:rPr lang="fr-FR" noProof="0"/>
              <a:t>Cliquez pour modifier les styles du texte du masque</a:t>
            </a:r>
          </a:p>
          <a:p>
            <a:pPr lvl="1"/>
            <a:r>
              <a:rPr lang="fr-FR" noProof="0"/>
              <a:t>Deuxième niveau</a:t>
            </a:r>
          </a:p>
          <a:p>
            <a:pPr lvl="2"/>
            <a:r>
              <a:rPr lang="fr-FR" noProof="0"/>
              <a:t>Troisième niveau</a:t>
            </a:r>
          </a:p>
          <a:p>
            <a:pPr lvl="3"/>
            <a:r>
              <a:rPr lang="fr-FR" noProof="0"/>
              <a:t>Quatrième niveau</a:t>
            </a:r>
          </a:p>
          <a:p>
            <a:pPr lvl="4"/>
            <a:r>
              <a:rPr lang="fr-FR" noProof="0"/>
              <a:t>Cinquième niveau</a:t>
            </a:r>
            <a:endParaRPr lang="en-US" noProof="0"/>
          </a:p>
        </p:txBody>
      </p:sp>
      <p:sp>
        <p:nvSpPr>
          <p:cNvPr id="6" name="Espace réservé du pied de page 5"/>
          <p:cNvSpPr txBox="1">
            <a:spLocks noGrp="1"/>
          </p:cNvSpPr>
          <p:nvPr>
            <p:ph type="ftr" sz="quarter" idx="4"/>
          </p:nvPr>
        </p:nvSpPr>
        <p:spPr>
          <a:xfrm>
            <a:off x="4022725" y="9721850"/>
            <a:ext cx="3076575" cy="511175"/>
          </a:xfrm>
          <a:prstGeom prst="rect">
            <a:avLst/>
          </a:prstGeom>
          <a:noFill/>
          <a:ln>
            <a:noFill/>
          </a:ln>
        </p:spPr>
        <p:txBody>
          <a:bodyPr vert="horz" wrap="square" lIns="94768" tIns="47384" rIns="94768" bIns="47384" anchor="b" anchorCtr="0" compatLnSpc="1"/>
          <a:lstStyle>
            <a:lvl1pPr marL="0" marR="0" lvl="0" indent="0" algn="r" defTabSz="947684" rtl="1" fontAlgn="auto" hangingPunct="1">
              <a:lnSpc>
                <a:spcPct val="100000"/>
              </a:lnSpc>
              <a:spcBef>
                <a:spcPts val="0"/>
              </a:spcBef>
              <a:spcAft>
                <a:spcPts val="0"/>
              </a:spcAft>
              <a:buNone/>
              <a:tabLst/>
              <a:defRPr lang="ar-DZ" sz="1200" b="0" i="0" u="none" strike="noStrike" kern="1200" cap="none" spc="0" baseline="0">
                <a:solidFill>
                  <a:srgbClr val="000000"/>
                </a:solidFill>
                <a:uFillTx/>
                <a:latin typeface="Tahoma" pitchFamily="34"/>
                <a:cs typeface="Arial" pitchFamily="34"/>
              </a:defRPr>
            </a:lvl1pPr>
          </a:lstStyle>
          <a:p>
            <a:pPr>
              <a:defRPr/>
            </a:pPr>
            <a:endParaRPr/>
          </a:p>
        </p:txBody>
      </p:sp>
      <p:sp>
        <p:nvSpPr>
          <p:cNvPr id="7" name="Espace réservé du numéro de diapositive 6"/>
          <p:cNvSpPr txBox="1">
            <a:spLocks noGrp="1"/>
          </p:cNvSpPr>
          <p:nvPr>
            <p:ph type="sldNum" sz="quarter" idx="5"/>
          </p:nvPr>
        </p:nvSpPr>
        <p:spPr>
          <a:xfrm>
            <a:off x="1588" y="9721850"/>
            <a:ext cx="3076575" cy="511175"/>
          </a:xfrm>
          <a:prstGeom prst="rect">
            <a:avLst/>
          </a:prstGeom>
          <a:noFill/>
          <a:ln>
            <a:noFill/>
          </a:ln>
        </p:spPr>
        <p:txBody>
          <a:bodyPr vert="horz" wrap="square" lIns="94768" tIns="47384" rIns="94768" bIns="47384" anchor="b" anchorCtr="0" compatLnSpc="1"/>
          <a:lstStyle>
            <a:lvl1pPr marL="0" marR="0" lvl="0" indent="0" algn="l" defTabSz="947684" rtl="1" fontAlgn="auto" hangingPunct="1">
              <a:lnSpc>
                <a:spcPct val="100000"/>
              </a:lnSpc>
              <a:spcBef>
                <a:spcPts val="0"/>
              </a:spcBef>
              <a:spcAft>
                <a:spcPts val="0"/>
              </a:spcAft>
              <a:buNone/>
              <a:tabLst/>
              <a:defRPr lang="ar-DZ" sz="1200" b="0" i="0" u="none" strike="noStrike" kern="1200" cap="none" spc="0" baseline="0">
                <a:solidFill>
                  <a:srgbClr val="000000"/>
                </a:solidFill>
                <a:uFillTx/>
                <a:latin typeface="Tahoma" pitchFamily="34"/>
                <a:cs typeface="Arial" pitchFamily="34"/>
              </a:defRPr>
            </a:lvl1pPr>
          </a:lstStyle>
          <a:p>
            <a:pPr>
              <a:defRPr/>
            </a:pPr>
            <a:fld id="{7B1FF6FB-FF66-42CF-B6E9-3647C08E5F3E}" type="slidenum">
              <a:rPr/>
              <a:pPr>
                <a:defRPr/>
              </a:pPr>
              <a:t>‹#›</a:t>
            </a:fld>
            <a:endParaRPr/>
          </a:p>
        </p:txBody>
      </p:sp>
    </p:spTree>
    <p:extLst>
      <p:ext uri="{BB962C8B-B14F-4D97-AF65-F5344CB8AC3E}">
        <p14:creationId xmlns="" xmlns:p14="http://schemas.microsoft.com/office/powerpoint/2010/main" val="466758190"/>
      </p:ext>
    </p:extLst>
  </p:cSld>
  <p:clrMap bg1="lt1" tx1="dk1" bg2="lt2" tx2="dk2" accent1="accent1" accent2="accent2" accent3="accent3" accent4="accent4" accent5="accent5" accent6="accent6" hlink="hlink" folHlink="folHlink"/>
  <p:notesStyle>
    <a:lvl1pPr algn="r" rtl="1" eaLnBrk="0" fontAlgn="base" hangingPunct="0">
      <a:spcBef>
        <a:spcPts val="401"/>
      </a:spcBef>
      <a:spcAft>
        <a:spcPct val="0"/>
      </a:spcAft>
      <a:defRPr lang="fr-FR" sz="1400" kern="1200">
        <a:solidFill>
          <a:srgbClr val="000000"/>
        </a:solidFill>
        <a:latin typeface="Calibri"/>
      </a:defRPr>
    </a:lvl1pPr>
    <a:lvl2pPr marL="457110" lvl="1" algn="r" rtl="1" eaLnBrk="0" fontAlgn="base" hangingPunct="0">
      <a:spcBef>
        <a:spcPts val="401"/>
      </a:spcBef>
      <a:spcAft>
        <a:spcPct val="0"/>
      </a:spcAft>
      <a:defRPr lang="fr-FR" sz="1400" kern="1200">
        <a:solidFill>
          <a:srgbClr val="000000"/>
        </a:solidFill>
        <a:latin typeface="Calibri"/>
      </a:defRPr>
    </a:lvl2pPr>
    <a:lvl3pPr marL="914220" lvl="2" algn="r" rtl="1" eaLnBrk="0" fontAlgn="base" hangingPunct="0">
      <a:spcBef>
        <a:spcPts val="401"/>
      </a:spcBef>
      <a:spcAft>
        <a:spcPct val="0"/>
      </a:spcAft>
      <a:defRPr lang="fr-FR" sz="1400" kern="1200">
        <a:solidFill>
          <a:srgbClr val="000000"/>
        </a:solidFill>
        <a:latin typeface="Calibri"/>
      </a:defRPr>
    </a:lvl3pPr>
    <a:lvl4pPr marL="1371330" lvl="3" algn="r" rtl="1" eaLnBrk="0" fontAlgn="base" hangingPunct="0">
      <a:spcBef>
        <a:spcPts val="401"/>
      </a:spcBef>
      <a:spcAft>
        <a:spcPct val="0"/>
      </a:spcAft>
      <a:defRPr lang="fr-FR" sz="1400" kern="1200">
        <a:solidFill>
          <a:srgbClr val="000000"/>
        </a:solidFill>
        <a:latin typeface="Calibri"/>
      </a:defRPr>
    </a:lvl4pPr>
    <a:lvl5pPr marL="1828431" lvl="4" algn="r" rtl="1" eaLnBrk="0" fontAlgn="base" hangingPunct="0">
      <a:spcBef>
        <a:spcPts val="401"/>
      </a:spcBef>
      <a:spcAft>
        <a:spcPct val="0"/>
      </a:spcAft>
      <a:defRPr lang="fr-FR" sz="1400" kern="1200">
        <a:solidFill>
          <a:srgbClr val="000000"/>
        </a:solidFill>
        <a:latin typeface="Calibri"/>
      </a:defRPr>
    </a:lvl5pPr>
    <a:lvl6pPr marL="2285541" algn="l" defTabSz="914220" rtl="0" eaLnBrk="1" latinLnBrk="0" hangingPunct="1">
      <a:defRPr sz="1400" kern="1200">
        <a:solidFill>
          <a:schemeClr val="tx1"/>
        </a:solidFill>
        <a:latin typeface="+mn-lt"/>
        <a:ea typeface="+mn-ea"/>
        <a:cs typeface="+mn-cs"/>
      </a:defRPr>
    </a:lvl6pPr>
    <a:lvl7pPr marL="2742651" algn="l" defTabSz="914220" rtl="0" eaLnBrk="1" latinLnBrk="0" hangingPunct="1">
      <a:defRPr sz="1400" kern="1200">
        <a:solidFill>
          <a:schemeClr val="tx1"/>
        </a:solidFill>
        <a:latin typeface="+mn-lt"/>
        <a:ea typeface="+mn-ea"/>
        <a:cs typeface="+mn-cs"/>
      </a:defRPr>
    </a:lvl7pPr>
    <a:lvl8pPr marL="3199761" algn="l" defTabSz="914220" rtl="0" eaLnBrk="1" latinLnBrk="0" hangingPunct="1">
      <a:defRPr sz="1400" kern="1200">
        <a:solidFill>
          <a:schemeClr val="tx1"/>
        </a:solidFill>
        <a:latin typeface="+mn-lt"/>
        <a:ea typeface="+mn-ea"/>
        <a:cs typeface="+mn-cs"/>
      </a:defRPr>
    </a:lvl8pPr>
    <a:lvl9pPr marL="3656871" algn="l" defTabSz="914220" rtl="0" eaLnBrk="1" latinLnBrk="0" hangingPunct="1">
      <a:defRPr sz="14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Espace réservé de l'image des diapositives 1"/>
          <p:cNvSpPr>
            <a:spLocks noGrp="1" noRot="1" noChangeAspect="1" noTextEdit="1"/>
          </p:cNvSpPr>
          <p:nvPr>
            <p:ph type="sldImg"/>
          </p:nvPr>
        </p:nvSpPr>
        <p:spPr>
          <a:xfrm>
            <a:off x="2270125" y="768350"/>
            <a:ext cx="2559050" cy="3836988"/>
          </a:xfrm>
          <a:ln/>
        </p:spPr>
      </p:sp>
      <p:sp>
        <p:nvSpPr>
          <p:cNvPr id="13315" name="Espace réservé des commentaires 2"/>
          <p:cNvSpPr txBox="1">
            <a:spLocks noGrp="1"/>
          </p:cNvSpPr>
          <p:nvPr>
            <p:ph type="body" sz="quarter" idx="1"/>
          </p:nvPr>
        </p:nvSpPr>
        <p:spPr bwMode="auto">
          <a:noFill/>
        </p:spPr>
        <p:txBody>
          <a:bodyPr numCol="1">
            <a:prstTxWarp prst="textNoShape">
              <a:avLst/>
            </a:prstTxWarp>
          </a:bodyPr>
          <a:lstStyle/>
          <a:p>
            <a:pPr algn="l" rtl="0" eaLnBrk="1"/>
            <a:endParaRPr lang="ar-DZ" smtClean="0">
              <a:latin typeface="Calibri" pitchFamily="34" charset="0"/>
            </a:endParaRPr>
          </a:p>
        </p:txBody>
      </p:sp>
      <p:sp>
        <p:nvSpPr>
          <p:cNvPr id="4" name="Espace réservé du numéro de diapositive 3"/>
          <p:cNvSpPr txBox="1"/>
          <p:nvPr/>
        </p:nvSpPr>
        <p:spPr>
          <a:xfrm>
            <a:off x="1588" y="9721850"/>
            <a:ext cx="3076575" cy="511175"/>
          </a:xfrm>
          <a:prstGeom prst="rect">
            <a:avLst/>
          </a:prstGeom>
          <a:noFill/>
          <a:ln>
            <a:noFill/>
          </a:ln>
        </p:spPr>
        <p:txBody>
          <a:bodyPr lIns="94768" tIns="47384" rIns="94768" bIns="47384" anchor="b"/>
          <a:lstStyle/>
          <a:p>
            <a:pPr defTabSz="947684" rtl="1" fontAlgn="auto">
              <a:spcBef>
                <a:spcPts val="0"/>
              </a:spcBef>
              <a:spcAft>
                <a:spcPts val="0"/>
              </a:spcAft>
              <a:defRPr sz="1800" b="0" i="0" u="none" strike="noStrike" kern="0" cap="none" spc="0" baseline="0">
                <a:solidFill>
                  <a:srgbClr val="000000"/>
                </a:solidFill>
                <a:uFillTx/>
              </a:defRPr>
            </a:pPr>
            <a:fld id="{96B1A438-0D45-474A-91A5-3F69146C3BE8}" type="slidenum">
              <a:rPr kern="0">
                <a:solidFill>
                  <a:srgbClr val="000000"/>
                </a:solidFill>
                <a:latin typeface="+mn-lt"/>
                <a:cs typeface="+mn-cs"/>
              </a:rPr>
              <a:pPr defTabSz="947684" rtl="1" fontAlgn="auto">
                <a:spcBef>
                  <a:spcPts val="0"/>
                </a:spcBef>
                <a:spcAft>
                  <a:spcPts val="0"/>
                </a:spcAft>
                <a:defRPr sz="1800" b="0" i="0" u="none" strike="noStrike" kern="0" cap="none" spc="0" baseline="0">
                  <a:solidFill>
                    <a:srgbClr val="000000"/>
                  </a:solidFill>
                  <a:uFillTx/>
                </a:defRPr>
              </a:pPr>
              <a:t>1</a:t>
            </a:fld>
            <a:endParaRPr lang="ar-DZ" sz="1200" kern="0" dirty="0">
              <a:solidFill>
                <a:srgbClr val="000000"/>
              </a:solidFill>
              <a:latin typeface="Tahoma" pitchFamily="34"/>
              <a:cs typeface="Arial"/>
            </a:endParaRPr>
          </a:p>
        </p:txBody>
      </p:sp>
    </p:spTree>
    <p:extLst>
      <p:ext uri="{BB962C8B-B14F-4D97-AF65-F5344CB8AC3E}">
        <p14:creationId xmlns="" xmlns:p14="http://schemas.microsoft.com/office/powerpoint/2010/main" val="409874358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e de titre">
    <p:spTree>
      <p:nvGrpSpPr>
        <p:cNvPr id="1" name=""/>
        <p:cNvGrpSpPr/>
        <p:nvPr/>
      </p:nvGrpSpPr>
      <p:grpSpPr>
        <a:xfrm>
          <a:off x="0" y="0"/>
          <a:ext cx="0" cy="0"/>
          <a:chOff x="0" y="0"/>
          <a:chExt cx="0" cy="0"/>
        </a:xfrm>
      </p:grpSpPr>
      <p:sp>
        <p:nvSpPr>
          <p:cNvPr id="7" name="Connecteur droit 6"/>
          <p:cNvSpPr>
            <a:spLocks noChangeShapeType="1"/>
          </p:cNvSpPr>
          <p:nvPr/>
        </p:nvSpPr>
        <p:spPr bwMode="auto">
          <a:xfrm>
            <a:off x="1620202" y="33704386"/>
            <a:ext cx="27183398" cy="15000"/>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411480" tIns="205740" rIns="411480" bIns="205740" anchor="t" compatLnSpc="1"/>
          <a:lstStyle/>
          <a:p>
            <a:endParaRPr kumimoji="0" lang="en-US"/>
          </a:p>
        </p:txBody>
      </p:sp>
      <p:sp>
        <p:nvSpPr>
          <p:cNvPr id="29" name="Titre 28"/>
          <p:cNvSpPr>
            <a:spLocks noGrp="1"/>
          </p:cNvSpPr>
          <p:nvPr>
            <p:ph type="ctrTitle"/>
          </p:nvPr>
        </p:nvSpPr>
        <p:spPr>
          <a:xfrm>
            <a:off x="1200150" y="30576492"/>
            <a:ext cx="26643330" cy="7700963"/>
          </a:xfrm>
        </p:spPr>
        <p:txBody>
          <a:bodyPr anchor="t"/>
          <a:lstStyle/>
          <a:p>
            <a:r>
              <a:rPr kumimoji="0" lang="fr-FR" smtClean="0"/>
              <a:t>Cliquez pour modifier le style du titre</a:t>
            </a:r>
            <a:endParaRPr kumimoji="0" lang="en-US"/>
          </a:p>
        </p:txBody>
      </p:sp>
      <p:sp>
        <p:nvSpPr>
          <p:cNvPr id="9" name="Sous-titre 8"/>
          <p:cNvSpPr>
            <a:spLocks noGrp="1"/>
          </p:cNvSpPr>
          <p:nvPr>
            <p:ph type="subTitle" idx="1"/>
          </p:nvPr>
        </p:nvSpPr>
        <p:spPr>
          <a:xfrm>
            <a:off x="1200150" y="24483060"/>
            <a:ext cx="26643330" cy="5760720"/>
          </a:xfrm>
        </p:spPr>
        <p:txBody>
          <a:bodyPr anchor="b"/>
          <a:lstStyle>
            <a:lvl1pPr marL="0" indent="0" algn="l">
              <a:buNone/>
              <a:defRPr sz="10800">
                <a:solidFill>
                  <a:schemeClr val="tx2">
                    <a:shade val="75000"/>
                  </a:schemeClr>
                </a:solidFill>
              </a:defRPr>
            </a:lvl1pPr>
            <a:lvl2pPr marL="2057400" indent="0" algn="ctr">
              <a:buNone/>
            </a:lvl2pPr>
            <a:lvl3pPr marL="4114800" indent="0" algn="ctr">
              <a:buNone/>
            </a:lvl3pPr>
            <a:lvl4pPr marL="6172200" indent="0" algn="ctr">
              <a:buNone/>
            </a:lvl4pPr>
            <a:lvl5pPr marL="8229600" indent="0" algn="ctr">
              <a:buNone/>
            </a:lvl5pPr>
            <a:lvl6pPr marL="10287000" indent="0" algn="ctr">
              <a:buNone/>
            </a:lvl6pPr>
            <a:lvl7pPr marL="12344400" indent="0" algn="ctr">
              <a:buNone/>
            </a:lvl7pPr>
            <a:lvl8pPr marL="14401800" indent="0" algn="ctr">
              <a:buNone/>
            </a:lvl8pPr>
            <a:lvl9pPr marL="16459200" indent="0" algn="ctr">
              <a:buNone/>
            </a:lvl9pPr>
          </a:lstStyle>
          <a:p>
            <a:r>
              <a:rPr kumimoji="0" lang="fr-FR" smtClean="0"/>
              <a:t>Cliquez pour modifier le style des sous-titres du masque</a:t>
            </a:r>
            <a:endParaRPr kumimoji="0" lang="en-US"/>
          </a:p>
        </p:txBody>
      </p:sp>
      <p:sp>
        <p:nvSpPr>
          <p:cNvPr id="16" name="Espace réservé de la date 15"/>
          <p:cNvSpPr>
            <a:spLocks noGrp="1"/>
          </p:cNvSpPr>
          <p:nvPr>
            <p:ph type="dt" sz="half" idx="10"/>
          </p:nvPr>
        </p:nvSpPr>
        <p:spPr/>
        <p:txBody>
          <a:bodyPr/>
          <a:lstStyle/>
          <a:p>
            <a:pPr>
              <a:defRPr/>
            </a:pPr>
            <a:endParaRPr lang="en-US"/>
          </a:p>
        </p:txBody>
      </p:sp>
      <p:sp>
        <p:nvSpPr>
          <p:cNvPr id="2" name="Espace réservé du pied de page 1"/>
          <p:cNvSpPr>
            <a:spLocks noGrp="1"/>
          </p:cNvSpPr>
          <p:nvPr>
            <p:ph type="ftr" sz="quarter" idx="11"/>
          </p:nvPr>
        </p:nvSpPr>
        <p:spPr/>
        <p:txBody>
          <a:bodyPr/>
          <a:lstStyle/>
          <a:p>
            <a:pPr>
              <a:defRPr/>
            </a:pPr>
            <a:endParaRPr lang="en-US"/>
          </a:p>
        </p:txBody>
      </p:sp>
      <p:sp>
        <p:nvSpPr>
          <p:cNvPr id="15" name="Espace réservé du numéro de diapositive 14"/>
          <p:cNvSpPr>
            <a:spLocks noGrp="1"/>
          </p:cNvSpPr>
          <p:nvPr>
            <p:ph type="sldNum" sz="quarter" idx="12"/>
          </p:nvPr>
        </p:nvSpPr>
        <p:spPr>
          <a:xfrm>
            <a:off x="25923240" y="40785898"/>
            <a:ext cx="2390699" cy="1555394"/>
          </a:xfrm>
        </p:spPr>
        <p:txBody>
          <a:bodyPr/>
          <a:lstStyle/>
          <a:p>
            <a:pPr>
              <a:defRPr/>
            </a:pPr>
            <a:fld id="{5998369B-A6EF-43F8-95E5-75D0C38FAAC1}" type="slidenum">
              <a:rPr lang="fr-FR" smtClean="0"/>
              <a:pPr>
                <a:defRPr/>
              </a:pPr>
              <a:t>‹#›</a:t>
            </a:fld>
            <a:endParaRPr lang="fr-F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kumimoji="0" lang="fr-FR" smtClean="0"/>
              <a:t>Cliquez pour modifier le style du titre</a:t>
            </a:r>
            <a:endParaRPr kumimoji="0" lang="en-US"/>
          </a:p>
        </p:txBody>
      </p:sp>
      <p:sp>
        <p:nvSpPr>
          <p:cNvPr id="3" name="Espace réservé du texte vertical 2"/>
          <p:cNvSpPr>
            <a:spLocks noGrp="1"/>
          </p:cNvSpPr>
          <p:nvPr>
            <p:ph type="body" orient="vert" idx="1"/>
          </p:nvPr>
        </p:nvSpPr>
        <p:spPr/>
        <p:txBody>
          <a:bodyPr vert="eaVer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p>
            <a:pPr>
              <a:defRPr/>
            </a:pPr>
            <a:endParaRPr lang="en-US"/>
          </a:p>
        </p:txBody>
      </p:sp>
      <p:sp>
        <p:nvSpPr>
          <p:cNvPr id="5" name="Espace réservé du pied de page 4"/>
          <p:cNvSpPr>
            <a:spLocks noGrp="1"/>
          </p:cNvSpPr>
          <p:nvPr>
            <p:ph type="ftr" sz="quarter" idx="11"/>
          </p:nvPr>
        </p:nvSpPr>
        <p:spPr/>
        <p:txBody>
          <a:bodyPr/>
          <a:lstStyle/>
          <a:p>
            <a:pPr>
              <a:defRPr/>
            </a:pPr>
            <a:endParaRPr lang="en-US"/>
          </a:p>
        </p:txBody>
      </p:sp>
      <p:sp>
        <p:nvSpPr>
          <p:cNvPr id="6" name="Espace réservé du numéro de diapositive 5"/>
          <p:cNvSpPr>
            <a:spLocks noGrp="1"/>
          </p:cNvSpPr>
          <p:nvPr>
            <p:ph type="sldNum" sz="quarter" idx="12"/>
          </p:nvPr>
        </p:nvSpPr>
        <p:spPr/>
        <p:txBody>
          <a:bodyPr/>
          <a:lstStyle/>
          <a:p>
            <a:pPr>
              <a:defRPr/>
            </a:pPr>
            <a:fld id="{CAB33F9F-9394-40C0-B684-8FA80BC0590D}" type="slidenum">
              <a:rPr lang="fr-FR" smtClean="0"/>
              <a:pPr>
                <a:defRPr/>
              </a:pPr>
              <a:t>‹#›</a:t>
            </a:fld>
            <a:endParaRPr lang="fr-F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21602700" y="3460442"/>
            <a:ext cx="5760720" cy="36864608"/>
          </a:xfrm>
        </p:spPr>
        <p:txBody>
          <a:bodyPr vert="eaVert"/>
          <a:lstStyle/>
          <a:p>
            <a:r>
              <a:rPr kumimoji="0" lang="fr-FR" smtClean="0"/>
              <a:t>Cliquez pour modifier le style du titre</a:t>
            </a:r>
            <a:endParaRPr kumimoji="0" lang="en-US"/>
          </a:p>
        </p:txBody>
      </p:sp>
      <p:sp>
        <p:nvSpPr>
          <p:cNvPr id="3" name="Espace réservé du texte vertical 2"/>
          <p:cNvSpPr>
            <a:spLocks noGrp="1"/>
          </p:cNvSpPr>
          <p:nvPr>
            <p:ph type="body" orient="vert" idx="1"/>
          </p:nvPr>
        </p:nvSpPr>
        <p:spPr>
          <a:xfrm>
            <a:off x="1440180" y="3460442"/>
            <a:ext cx="19682460" cy="36864608"/>
          </a:xfrm>
        </p:spPr>
        <p:txBody>
          <a:bodyPr vert="eaVer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p>
            <a:pPr>
              <a:defRPr/>
            </a:pPr>
            <a:endParaRPr lang="en-US"/>
          </a:p>
        </p:txBody>
      </p:sp>
      <p:sp>
        <p:nvSpPr>
          <p:cNvPr id="5" name="Espace réservé du pied de page 4"/>
          <p:cNvSpPr>
            <a:spLocks noGrp="1"/>
          </p:cNvSpPr>
          <p:nvPr>
            <p:ph type="ftr" sz="quarter" idx="11"/>
          </p:nvPr>
        </p:nvSpPr>
        <p:spPr/>
        <p:txBody>
          <a:bodyPr/>
          <a:lstStyle/>
          <a:p>
            <a:pPr>
              <a:defRPr/>
            </a:pPr>
            <a:endParaRPr lang="en-US"/>
          </a:p>
        </p:txBody>
      </p:sp>
      <p:sp>
        <p:nvSpPr>
          <p:cNvPr id="6" name="Espace réservé du numéro de diapositive 5"/>
          <p:cNvSpPr>
            <a:spLocks noGrp="1"/>
          </p:cNvSpPr>
          <p:nvPr>
            <p:ph type="sldNum" sz="quarter" idx="12"/>
          </p:nvPr>
        </p:nvSpPr>
        <p:spPr/>
        <p:txBody>
          <a:bodyPr/>
          <a:lstStyle/>
          <a:p>
            <a:pPr>
              <a:defRPr/>
            </a:pPr>
            <a:fld id="{0750E905-AE62-4E92-AB62-C68FE6EFA973}" type="slidenum">
              <a:rPr lang="fr-FR" smtClean="0"/>
              <a:pPr>
                <a:defRPr/>
              </a:pPr>
              <a:t>‹#›</a:t>
            </a:fld>
            <a:endParaRPr lang="fr-F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fourObj">
  <p:cSld name="Titre et 4 contenus">
    <p:spTree>
      <p:nvGrpSpPr>
        <p:cNvPr id="1" name=""/>
        <p:cNvGrpSpPr/>
        <p:nvPr/>
      </p:nvGrpSpPr>
      <p:grpSpPr>
        <a:xfrm>
          <a:off x="0" y="0"/>
          <a:ext cx="0" cy="0"/>
          <a:chOff x="0" y="0"/>
          <a:chExt cx="0" cy="0"/>
        </a:xfrm>
      </p:grpSpPr>
      <p:sp>
        <p:nvSpPr>
          <p:cNvPr id="2" name="Titre 1"/>
          <p:cNvSpPr txBox="1">
            <a:spLocks noGrp="1"/>
          </p:cNvSpPr>
          <p:nvPr>
            <p:ph type="title"/>
          </p:nvPr>
        </p:nvSpPr>
        <p:spPr>
          <a:xfrm>
            <a:off x="1439859" y="1839909"/>
            <a:ext cx="25923870" cy="8721720"/>
          </a:xfrm>
        </p:spPr>
        <p:txBody>
          <a:bodyPr/>
          <a:lstStyle>
            <a:lvl1pPr>
              <a:defRPr/>
            </a:lvl1pPr>
          </a:lstStyle>
          <a:p>
            <a:pPr lvl="0"/>
            <a:r>
              <a:rPr lang="fr-FR" smtClean="0"/>
              <a:t>Cliquez pour modifier le style du titre</a:t>
            </a:r>
            <a:endParaRPr lang="fr-FR"/>
          </a:p>
        </p:txBody>
      </p:sp>
      <p:sp>
        <p:nvSpPr>
          <p:cNvPr id="3" name="Espace réservé du contenu 2"/>
          <p:cNvSpPr txBox="1">
            <a:spLocks noGrp="1"/>
          </p:cNvSpPr>
          <p:nvPr>
            <p:ph idx="1"/>
          </p:nvPr>
        </p:nvSpPr>
        <p:spPr>
          <a:xfrm>
            <a:off x="1439859" y="12001500"/>
            <a:ext cx="12885733" cy="12885733"/>
          </a:xfrm>
        </p:spPr>
        <p:txBody>
          <a:bodyPr/>
          <a:lstStyle>
            <a:lvl1pPr>
              <a:defRPr/>
            </a:lvl1pPr>
            <a:lvl2pPr>
              <a:defRPr/>
            </a:lvl2pPr>
            <a:lvl3pPr>
              <a:defRPr/>
            </a:lvl3pPr>
            <a:lvl4pPr>
              <a:defRPr/>
            </a:lvl4pPr>
            <a:lvl5pPr>
              <a:defRPr/>
            </a:lvl5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txBox="1">
            <a:spLocks noGrp="1"/>
          </p:cNvSpPr>
          <p:nvPr>
            <p:ph idx="2"/>
          </p:nvPr>
        </p:nvSpPr>
        <p:spPr>
          <a:xfrm>
            <a:off x="14477996" y="12001500"/>
            <a:ext cx="12885733" cy="12885733"/>
          </a:xfrm>
        </p:spPr>
        <p:txBody>
          <a:bodyPr/>
          <a:lstStyle>
            <a:lvl1pPr>
              <a:defRPr/>
            </a:lvl1pPr>
            <a:lvl2pPr>
              <a:defRPr/>
            </a:lvl2pPr>
            <a:lvl3pPr>
              <a:defRPr/>
            </a:lvl3pPr>
            <a:lvl4pPr>
              <a:defRPr/>
            </a:lvl4pPr>
            <a:lvl5pPr>
              <a:defRPr/>
            </a:lvl5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contenu 4"/>
          <p:cNvSpPr txBox="1">
            <a:spLocks noGrp="1"/>
          </p:cNvSpPr>
          <p:nvPr>
            <p:ph idx="3"/>
          </p:nvPr>
        </p:nvSpPr>
        <p:spPr>
          <a:xfrm>
            <a:off x="1439859" y="25039636"/>
            <a:ext cx="12885733" cy="12885733"/>
          </a:xfrm>
        </p:spPr>
        <p:txBody>
          <a:bodyPr/>
          <a:lstStyle>
            <a:lvl1pPr>
              <a:defRPr/>
            </a:lvl1pPr>
            <a:lvl2pPr>
              <a:defRPr/>
            </a:lvl2pPr>
            <a:lvl3pPr>
              <a:defRPr/>
            </a:lvl3pPr>
            <a:lvl4pPr>
              <a:defRPr/>
            </a:lvl4pPr>
            <a:lvl5pPr>
              <a:defRPr/>
            </a:lvl5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6" name="Espace réservé du contenu 5"/>
          <p:cNvSpPr txBox="1">
            <a:spLocks noGrp="1"/>
          </p:cNvSpPr>
          <p:nvPr>
            <p:ph idx="4"/>
          </p:nvPr>
        </p:nvSpPr>
        <p:spPr>
          <a:xfrm>
            <a:off x="14477996" y="25039636"/>
            <a:ext cx="12885733" cy="12885733"/>
          </a:xfrm>
        </p:spPr>
        <p:txBody>
          <a:bodyPr/>
          <a:lstStyle>
            <a:lvl1pPr>
              <a:defRPr/>
            </a:lvl1pPr>
            <a:lvl2pPr>
              <a:defRPr/>
            </a:lvl2pPr>
            <a:lvl3pPr>
              <a:defRPr/>
            </a:lvl3pPr>
            <a:lvl4pPr>
              <a:defRPr/>
            </a:lvl4pPr>
            <a:lvl5pPr>
              <a:defRPr/>
            </a:lvl5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7" name="Espace réservé de la date 13"/>
          <p:cNvSpPr txBox="1">
            <a:spLocks noGrp="1"/>
          </p:cNvSpPr>
          <p:nvPr>
            <p:ph type="dt" sz="half" idx="10"/>
          </p:nvPr>
        </p:nvSpPr>
        <p:spPr/>
        <p:txBody>
          <a:bodyPr/>
          <a:lstStyle>
            <a:lvl1pPr>
              <a:defRPr/>
            </a:lvl1pPr>
          </a:lstStyle>
          <a:p>
            <a:pPr>
              <a:defRPr/>
            </a:pPr>
            <a:endParaRPr lang="en-US"/>
          </a:p>
        </p:txBody>
      </p:sp>
      <p:sp>
        <p:nvSpPr>
          <p:cNvPr id="8" name="Espace réservé du pied de page 2"/>
          <p:cNvSpPr txBox="1">
            <a:spLocks noGrp="1"/>
          </p:cNvSpPr>
          <p:nvPr>
            <p:ph type="ftr" sz="quarter" idx="11"/>
          </p:nvPr>
        </p:nvSpPr>
        <p:spPr/>
        <p:txBody>
          <a:bodyPr/>
          <a:lstStyle>
            <a:lvl1pPr>
              <a:defRPr/>
            </a:lvl1pPr>
          </a:lstStyle>
          <a:p>
            <a:pPr>
              <a:defRPr/>
            </a:pPr>
            <a:endParaRPr lang="en-US"/>
          </a:p>
        </p:txBody>
      </p:sp>
      <p:sp>
        <p:nvSpPr>
          <p:cNvPr id="9" name="Espace réservé du numéro de diapositive 22"/>
          <p:cNvSpPr txBox="1">
            <a:spLocks noGrp="1"/>
          </p:cNvSpPr>
          <p:nvPr>
            <p:ph type="sldNum" sz="quarter" idx="12"/>
          </p:nvPr>
        </p:nvSpPr>
        <p:spPr/>
        <p:txBody>
          <a:bodyPr/>
          <a:lstStyle>
            <a:lvl1pPr>
              <a:defRPr/>
            </a:lvl1pPr>
          </a:lstStyle>
          <a:p>
            <a:pPr>
              <a:defRPr/>
            </a:pPr>
            <a:fld id="{5FDAFDC6-01AC-4F90-AC1C-66A1D1F09E95}" type="slidenum">
              <a:rPr/>
              <a:pPr>
                <a:defRPr/>
              </a:pPr>
              <a:t>‹#›</a:t>
            </a:fld>
            <a:endParaRPr lang="en-US"/>
          </a:p>
        </p:txBody>
      </p:sp>
    </p:spTree>
  </p:cSld>
  <p:clrMapOvr>
    <a:masterClrMapping/>
  </p:clrMapOvr>
  <p:transition/>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2" name="Titre 21"/>
          <p:cNvSpPr>
            <a:spLocks noGrp="1"/>
          </p:cNvSpPr>
          <p:nvPr>
            <p:ph type="title"/>
          </p:nvPr>
        </p:nvSpPr>
        <p:spPr/>
        <p:txBody>
          <a:bodyPr/>
          <a:lstStyle/>
          <a:p>
            <a:r>
              <a:rPr kumimoji="0" lang="fr-FR" smtClean="0"/>
              <a:t>Cliquez pour modifier le style du titre</a:t>
            </a:r>
            <a:endParaRPr kumimoji="0" lang="en-US"/>
          </a:p>
        </p:txBody>
      </p:sp>
      <p:sp>
        <p:nvSpPr>
          <p:cNvPr id="27" name="Espace réservé du contenu 26"/>
          <p:cNvSpPr>
            <a:spLocks noGrp="1"/>
          </p:cNvSpPr>
          <p:nvPr>
            <p:ph idx="1"/>
          </p:nvPr>
        </p:nvSpPr>
        <p:spPr/>
        <p:txBody>
          <a:body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25" name="Espace réservé de la date 24"/>
          <p:cNvSpPr>
            <a:spLocks noGrp="1"/>
          </p:cNvSpPr>
          <p:nvPr>
            <p:ph type="dt" sz="half" idx="10"/>
          </p:nvPr>
        </p:nvSpPr>
        <p:spPr/>
        <p:txBody>
          <a:bodyPr/>
          <a:lstStyle/>
          <a:p>
            <a:pPr>
              <a:defRPr/>
            </a:pPr>
            <a:endParaRPr lang="en-US"/>
          </a:p>
        </p:txBody>
      </p:sp>
      <p:sp>
        <p:nvSpPr>
          <p:cNvPr id="19" name="Espace réservé du pied de page 18"/>
          <p:cNvSpPr>
            <a:spLocks noGrp="1"/>
          </p:cNvSpPr>
          <p:nvPr>
            <p:ph type="ftr" sz="quarter" idx="11"/>
          </p:nvPr>
        </p:nvSpPr>
        <p:spPr>
          <a:xfrm>
            <a:off x="11281410" y="480063"/>
            <a:ext cx="9121140" cy="1820228"/>
          </a:xfrm>
        </p:spPr>
        <p:txBody>
          <a:bodyPr/>
          <a:lstStyle/>
          <a:p>
            <a:pPr>
              <a:defRPr/>
            </a:pPr>
            <a:endParaRPr lang="en-US"/>
          </a:p>
        </p:txBody>
      </p:sp>
      <p:sp>
        <p:nvSpPr>
          <p:cNvPr id="16" name="Espace réservé du numéro de diapositive 15"/>
          <p:cNvSpPr>
            <a:spLocks noGrp="1"/>
          </p:cNvSpPr>
          <p:nvPr>
            <p:ph type="sldNum" sz="quarter" idx="12"/>
          </p:nvPr>
        </p:nvSpPr>
        <p:spPr>
          <a:xfrm>
            <a:off x="25923240" y="40785898"/>
            <a:ext cx="2390699" cy="1555394"/>
          </a:xfrm>
        </p:spPr>
        <p:txBody>
          <a:bodyPr/>
          <a:lstStyle/>
          <a:p>
            <a:pPr>
              <a:defRPr/>
            </a:pPr>
            <a:fld id="{CD22DD83-822A-4458-B54D-F6C19E849AD6}" type="slidenum">
              <a:rPr lang="fr-FR" smtClean="0"/>
              <a:pPr>
                <a:defRPr/>
              </a:pPr>
              <a:t>‹#›</a:t>
            </a:fld>
            <a:endParaRPr lang="fr-F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Titre de section">
    <p:bg>
      <p:bgRef idx="1003">
        <a:schemeClr val="bg2"/>
      </p:bgRef>
    </p:bg>
    <p:spTree>
      <p:nvGrpSpPr>
        <p:cNvPr id="1" name=""/>
        <p:cNvGrpSpPr/>
        <p:nvPr/>
      </p:nvGrpSpPr>
      <p:grpSpPr>
        <a:xfrm>
          <a:off x="0" y="0"/>
          <a:ext cx="0" cy="0"/>
          <a:chOff x="0" y="0"/>
          <a:chExt cx="0" cy="0"/>
        </a:xfrm>
      </p:grpSpPr>
      <p:sp>
        <p:nvSpPr>
          <p:cNvPr id="7" name="Connecteur droit 6"/>
          <p:cNvSpPr>
            <a:spLocks noChangeShapeType="1"/>
          </p:cNvSpPr>
          <p:nvPr/>
        </p:nvSpPr>
        <p:spPr bwMode="auto">
          <a:xfrm>
            <a:off x="1620202" y="21702886"/>
            <a:ext cx="27183398" cy="15000"/>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411480" tIns="205740" rIns="411480" bIns="205740" anchor="t" compatLnSpc="1"/>
          <a:lstStyle/>
          <a:p>
            <a:endParaRPr kumimoji="0" lang="en-US"/>
          </a:p>
        </p:txBody>
      </p:sp>
      <p:sp>
        <p:nvSpPr>
          <p:cNvPr id="6" name="Espace réservé du texte 5"/>
          <p:cNvSpPr>
            <a:spLocks noGrp="1"/>
          </p:cNvSpPr>
          <p:nvPr>
            <p:ph type="body" idx="1"/>
          </p:nvPr>
        </p:nvSpPr>
        <p:spPr>
          <a:xfrm>
            <a:off x="1200150" y="10561320"/>
            <a:ext cx="26643330" cy="7680960"/>
          </a:xfrm>
        </p:spPr>
        <p:txBody>
          <a:bodyPr anchor="b"/>
          <a:lstStyle>
            <a:lvl1pPr marL="0" indent="0" algn="r">
              <a:buNone/>
              <a:defRPr sz="9000">
                <a:solidFill>
                  <a:schemeClr val="tx2">
                    <a:shade val="75000"/>
                  </a:schemeClr>
                </a:solidFill>
              </a:defRPr>
            </a:lvl1pPr>
            <a:lvl2pPr>
              <a:buNone/>
              <a:defRPr sz="8100">
                <a:solidFill>
                  <a:schemeClr val="tx1">
                    <a:tint val="75000"/>
                  </a:schemeClr>
                </a:solidFill>
              </a:defRPr>
            </a:lvl2pPr>
            <a:lvl3pPr>
              <a:buNone/>
              <a:defRPr sz="7200">
                <a:solidFill>
                  <a:schemeClr val="tx1">
                    <a:tint val="75000"/>
                  </a:schemeClr>
                </a:solidFill>
              </a:defRPr>
            </a:lvl3pPr>
            <a:lvl4pPr>
              <a:buNone/>
              <a:defRPr sz="6300">
                <a:solidFill>
                  <a:schemeClr val="tx1">
                    <a:tint val="75000"/>
                  </a:schemeClr>
                </a:solidFill>
              </a:defRPr>
            </a:lvl4pPr>
            <a:lvl5pPr>
              <a:buNone/>
              <a:defRPr sz="6300">
                <a:solidFill>
                  <a:schemeClr val="tx1">
                    <a:tint val="75000"/>
                  </a:schemeClr>
                </a:solidFill>
              </a:defRPr>
            </a:lvl5pPr>
          </a:lstStyle>
          <a:p>
            <a:pPr lvl="0" eaLnBrk="1" latinLnBrk="0" hangingPunct="1"/>
            <a:r>
              <a:rPr kumimoji="0" lang="fr-FR" smtClean="0"/>
              <a:t>Cliquez pour modifier les styles du texte du masque</a:t>
            </a:r>
          </a:p>
        </p:txBody>
      </p:sp>
      <p:sp>
        <p:nvSpPr>
          <p:cNvPr id="19" name="Espace réservé de la date 18"/>
          <p:cNvSpPr>
            <a:spLocks noGrp="1"/>
          </p:cNvSpPr>
          <p:nvPr>
            <p:ph type="dt" sz="half" idx="10"/>
          </p:nvPr>
        </p:nvSpPr>
        <p:spPr/>
        <p:txBody>
          <a:bodyPr/>
          <a:lstStyle/>
          <a:p>
            <a:pPr>
              <a:defRPr/>
            </a:pPr>
            <a:endParaRPr lang="en-US"/>
          </a:p>
        </p:txBody>
      </p:sp>
      <p:sp>
        <p:nvSpPr>
          <p:cNvPr id="11" name="Espace réservé du pied de page 10"/>
          <p:cNvSpPr>
            <a:spLocks noGrp="1"/>
          </p:cNvSpPr>
          <p:nvPr>
            <p:ph type="ftr" sz="quarter" idx="11"/>
          </p:nvPr>
        </p:nvSpPr>
        <p:spPr/>
        <p:txBody>
          <a:bodyPr/>
          <a:lstStyle/>
          <a:p>
            <a:pPr>
              <a:defRPr/>
            </a:pPr>
            <a:endParaRPr lang="en-US"/>
          </a:p>
        </p:txBody>
      </p:sp>
      <p:sp>
        <p:nvSpPr>
          <p:cNvPr id="16" name="Espace réservé du numéro de diapositive 15"/>
          <p:cNvSpPr>
            <a:spLocks noGrp="1"/>
          </p:cNvSpPr>
          <p:nvPr>
            <p:ph type="sldNum" sz="quarter" idx="12"/>
          </p:nvPr>
        </p:nvSpPr>
        <p:spPr/>
        <p:txBody>
          <a:bodyPr/>
          <a:lstStyle/>
          <a:p>
            <a:pPr>
              <a:defRPr/>
            </a:pPr>
            <a:fld id="{E583A91D-B29B-48B7-AFCB-AEF1403C1B0E}" type="slidenum">
              <a:rPr lang="fr-FR" smtClean="0"/>
              <a:pPr>
                <a:defRPr/>
              </a:pPr>
              <a:t>‹#›</a:t>
            </a:fld>
            <a:endParaRPr lang="fr-FR"/>
          </a:p>
        </p:txBody>
      </p:sp>
      <p:sp>
        <p:nvSpPr>
          <p:cNvPr id="8" name="Titre 7"/>
          <p:cNvSpPr>
            <a:spLocks noGrp="1"/>
          </p:cNvSpPr>
          <p:nvPr>
            <p:ph type="title"/>
          </p:nvPr>
        </p:nvSpPr>
        <p:spPr>
          <a:xfrm>
            <a:off x="568496" y="18566638"/>
            <a:ext cx="27363420" cy="7464398"/>
          </a:xfrm>
        </p:spPr>
        <p:txBody>
          <a:bodyPr rtlCol="0" anchor="t"/>
          <a:lstStyle>
            <a:lvl1pPr algn="r">
              <a:defRPr/>
            </a:lvl1pPr>
          </a:lstStyle>
          <a:p>
            <a:r>
              <a:rPr kumimoji="0" lang="fr-FR" smtClean="0"/>
              <a:t>Cliquez pour modifier le style du titre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0" name="Titre 19"/>
          <p:cNvSpPr>
            <a:spLocks noGrp="1"/>
          </p:cNvSpPr>
          <p:nvPr>
            <p:ph type="title"/>
          </p:nvPr>
        </p:nvSpPr>
        <p:spPr>
          <a:xfrm>
            <a:off x="950519" y="2880360"/>
            <a:ext cx="27363420" cy="5299862"/>
          </a:xfrm>
        </p:spPr>
        <p:txBody>
          <a:bodyPr/>
          <a:lstStyle/>
          <a:p>
            <a:r>
              <a:rPr kumimoji="0" lang="fr-FR" smtClean="0"/>
              <a:t>Cliquez pour modifier le style du titre</a:t>
            </a:r>
            <a:endParaRPr kumimoji="0" lang="en-US"/>
          </a:p>
        </p:txBody>
      </p:sp>
      <p:sp>
        <p:nvSpPr>
          <p:cNvPr id="14" name="Espace réservé du contenu 13"/>
          <p:cNvSpPr>
            <a:spLocks noGrp="1"/>
          </p:cNvSpPr>
          <p:nvPr>
            <p:ph sz="half" idx="1"/>
          </p:nvPr>
        </p:nvSpPr>
        <p:spPr>
          <a:xfrm>
            <a:off x="960120" y="10081260"/>
            <a:ext cx="13201650" cy="29763720"/>
          </a:xfrm>
        </p:spPr>
        <p:txBody>
          <a:bodyPr/>
          <a:lstStyle>
            <a:lvl1pPr>
              <a:defRPr sz="12600"/>
            </a:lvl1pPr>
            <a:lvl2pPr>
              <a:defRPr sz="10800"/>
            </a:lvl2pPr>
            <a:lvl3pPr>
              <a:defRPr sz="9000"/>
            </a:lvl3pPr>
            <a:lvl4pPr>
              <a:defRPr sz="8100"/>
            </a:lvl4pPr>
            <a:lvl5pPr>
              <a:defRPr sz="81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13" name="Espace réservé du contenu 12"/>
          <p:cNvSpPr>
            <a:spLocks noGrp="1"/>
          </p:cNvSpPr>
          <p:nvPr>
            <p:ph sz="half" idx="2"/>
          </p:nvPr>
        </p:nvSpPr>
        <p:spPr>
          <a:xfrm>
            <a:off x="14641830" y="10081260"/>
            <a:ext cx="13681710" cy="29763720"/>
          </a:xfrm>
        </p:spPr>
        <p:txBody>
          <a:bodyPr/>
          <a:lstStyle>
            <a:lvl1pPr>
              <a:defRPr sz="12600"/>
            </a:lvl1pPr>
            <a:lvl2pPr>
              <a:defRPr sz="10800"/>
            </a:lvl2pPr>
            <a:lvl3pPr>
              <a:defRPr sz="9000"/>
            </a:lvl3pPr>
            <a:lvl4pPr>
              <a:defRPr sz="8100"/>
            </a:lvl4pPr>
            <a:lvl5pPr>
              <a:defRPr sz="81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21" name="Espace réservé de la date 20"/>
          <p:cNvSpPr>
            <a:spLocks noGrp="1"/>
          </p:cNvSpPr>
          <p:nvPr>
            <p:ph type="dt" sz="half" idx="10"/>
          </p:nvPr>
        </p:nvSpPr>
        <p:spPr/>
        <p:txBody>
          <a:bodyPr/>
          <a:lstStyle/>
          <a:p>
            <a:pPr>
              <a:defRPr/>
            </a:pPr>
            <a:endParaRPr lang="en-US"/>
          </a:p>
        </p:txBody>
      </p:sp>
      <p:sp>
        <p:nvSpPr>
          <p:cNvPr id="10" name="Espace réservé du pied de page 9"/>
          <p:cNvSpPr>
            <a:spLocks noGrp="1"/>
          </p:cNvSpPr>
          <p:nvPr>
            <p:ph type="ftr" sz="quarter" idx="11"/>
          </p:nvPr>
        </p:nvSpPr>
        <p:spPr/>
        <p:txBody>
          <a:bodyPr/>
          <a:lstStyle/>
          <a:p>
            <a:pPr>
              <a:defRPr/>
            </a:pPr>
            <a:endParaRPr lang="en-US"/>
          </a:p>
        </p:txBody>
      </p:sp>
      <p:sp>
        <p:nvSpPr>
          <p:cNvPr id="31" name="Espace réservé du numéro de diapositive 30"/>
          <p:cNvSpPr>
            <a:spLocks noGrp="1"/>
          </p:cNvSpPr>
          <p:nvPr>
            <p:ph type="sldNum" sz="quarter" idx="12"/>
          </p:nvPr>
        </p:nvSpPr>
        <p:spPr/>
        <p:txBody>
          <a:bodyPr/>
          <a:lstStyle/>
          <a:p>
            <a:pPr>
              <a:defRPr/>
            </a:pPr>
            <a:fld id="{05FD7F8C-D0B9-4E1C-845F-F1E829A3BEF6}" type="slidenum">
              <a:rPr lang="fr-FR" smtClean="0"/>
              <a:pPr>
                <a:defRPr/>
              </a:pPr>
              <a:t>‹#›</a:t>
            </a:fld>
            <a:endParaRPr lang="fr-F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aison">
    <p:spTree>
      <p:nvGrpSpPr>
        <p:cNvPr id="1" name=""/>
        <p:cNvGrpSpPr/>
        <p:nvPr/>
      </p:nvGrpSpPr>
      <p:grpSpPr>
        <a:xfrm>
          <a:off x="0" y="0"/>
          <a:ext cx="0" cy="0"/>
          <a:chOff x="0" y="0"/>
          <a:chExt cx="0" cy="0"/>
        </a:xfrm>
      </p:grpSpPr>
      <p:sp>
        <p:nvSpPr>
          <p:cNvPr id="29" name="Titre 28"/>
          <p:cNvSpPr>
            <a:spLocks noGrp="1"/>
          </p:cNvSpPr>
          <p:nvPr>
            <p:ph type="title"/>
          </p:nvPr>
        </p:nvSpPr>
        <p:spPr>
          <a:xfrm>
            <a:off x="960120" y="34084260"/>
            <a:ext cx="27123390" cy="5560695"/>
          </a:xfrm>
        </p:spPr>
        <p:txBody>
          <a:bodyPr anchor="ctr"/>
          <a:lstStyle>
            <a:lvl1pPr>
              <a:defRPr/>
            </a:lvl1pPr>
          </a:lstStyle>
          <a:p>
            <a:r>
              <a:rPr kumimoji="0" lang="fr-FR" smtClean="0"/>
              <a:t>Cliquez pour modifier le style du titre</a:t>
            </a:r>
            <a:endParaRPr kumimoji="0" lang="en-US"/>
          </a:p>
        </p:txBody>
      </p:sp>
      <p:sp>
        <p:nvSpPr>
          <p:cNvPr id="13" name="Espace réservé du texte 12"/>
          <p:cNvSpPr>
            <a:spLocks noGrp="1"/>
          </p:cNvSpPr>
          <p:nvPr>
            <p:ph type="body" idx="1"/>
          </p:nvPr>
        </p:nvSpPr>
        <p:spPr>
          <a:xfrm>
            <a:off x="886549" y="4200525"/>
            <a:ext cx="13515251" cy="4030501"/>
          </a:xfrm>
        </p:spPr>
        <p:txBody>
          <a:bodyPr anchor="ctr"/>
          <a:lstStyle>
            <a:lvl1pPr marL="0" indent="0">
              <a:buNone/>
              <a:defRPr sz="8100" b="0" cap="all" baseline="0">
                <a:solidFill>
                  <a:schemeClr val="accent1">
                    <a:shade val="50000"/>
                  </a:schemeClr>
                </a:solidFill>
                <a:latin typeface="+mj-lt"/>
                <a:ea typeface="+mj-ea"/>
                <a:cs typeface="+mj-cs"/>
              </a:defRPr>
            </a:lvl1pPr>
            <a:lvl2pPr>
              <a:buNone/>
              <a:defRPr sz="9000" b="1"/>
            </a:lvl2pPr>
            <a:lvl3pPr>
              <a:buNone/>
              <a:defRPr sz="8100" b="1"/>
            </a:lvl3pPr>
            <a:lvl4pPr>
              <a:buNone/>
              <a:defRPr sz="7200" b="1"/>
            </a:lvl4pPr>
            <a:lvl5pPr>
              <a:buNone/>
              <a:defRPr sz="7200" b="1"/>
            </a:lvl5pPr>
          </a:lstStyle>
          <a:p>
            <a:pPr lvl="0" eaLnBrk="1" latinLnBrk="0" hangingPunct="1"/>
            <a:r>
              <a:rPr kumimoji="0" lang="fr-FR" smtClean="0"/>
              <a:t>Cliquez pour modifier les styles du texte du masque</a:t>
            </a:r>
          </a:p>
        </p:txBody>
      </p:sp>
      <p:sp>
        <p:nvSpPr>
          <p:cNvPr id="25" name="Espace réservé du texte 24"/>
          <p:cNvSpPr>
            <a:spLocks noGrp="1"/>
          </p:cNvSpPr>
          <p:nvPr>
            <p:ph type="body" sz="half" idx="3"/>
          </p:nvPr>
        </p:nvSpPr>
        <p:spPr>
          <a:xfrm>
            <a:off x="14631830" y="4200525"/>
            <a:ext cx="13520559" cy="4030501"/>
          </a:xfrm>
        </p:spPr>
        <p:txBody>
          <a:bodyPr anchor="ctr"/>
          <a:lstStyle>
            <a:lvl1pPr marL="0" indent="0">
              <a:buNone/>
              <a:defRPr sz="8100" b="0" cap="all" baseline="0">
                <a:solidFill>
                  <a:schemeClr val="accent1">
                    <a:shade val="50000"/>
                  </a:schemeClr>
                </a:solidFill>
                <a:latin typeface="+mj-lt"/>
                <a:ea typeface="+mj-ea"/>
                <a:cs typeface="+mj-cs"/>
              </a:defRPr>
            </a:lvl1pPr>
            <a:lvl2pPr>
              <a:buNone/>
              <a:defRPr sz="9000" b="1"/>
            </a:lvl2pPr>
            <a:lvl3pPr>
              <a:buNone/>
              <a:defRPr sz="8100" b="1"/>
            </a:lvl3pPr>
            <a:lvl4pPr>
              <a:buNone/>
              <a:defRPr sz="7200" b="1"/>
            </a:lvl4pPr>
            <a:lvl5pPr>
              <a:buNone/>
              <a:defRPr sz="7200" b="1"/>
            </a:lvl5pPr>
          </a:lstStyle>
          <a:p>
            <a:pPr lvl="0" eaLnBrk="1" latinLnBrk="0" hangingPunct="1"/>
            <a:r>
              <a:rPr kumimoji="0" lang="fr-FR" smtClean="0"/>
              <a:t>Cliquez pour modifier les styles du texte du masque</a:t>
            </a:r>
          </a:p>
        </p:txBody>
      </p:sp>
      <p:sp>
        <p:nvSpPr>
          <p:cNvPr id="4" name="Espace réservé du contenu 3"/>
          <p:cNvSpPr>
            <a:spLocks noGrp="1"/>
          </p:cNvSpPr>
          <p:nvPr>
            <p:ph sz="quarter" idx="2"/>
          </p:nvPr>
        </p:nvSpPr>
        <p:spPr>
          <a:xfrm>
            <a:off x="886549" y="8291036"/>
            <a:ext cx="13515251" cy="24833107"/>
          </a:xfrm>
        </p:spPr>
        <p:txBody>
          <a:bodyPr/>
          <a:lstStyle>
            <a:lvl1pPr>
              <a:defRPr sz="10800"/>
            </a:lvl1pPr>
            <a:lvl2pPr>
              <a:defRPr sz="9000"/>
            </a:lvl2pPr>
            <a:lvl3pPr>
              <a:defRPr sz="8100"/>
            </a:lvl3pPr>
            <a:lvl4pPr>
              <a:defRPr sz="7200"/>
            </a:lvl4pPr>
            <a:lvl5pPr>
              <a:defRPr sz="72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28" name="Espace réservé du contenu 27"/>
          <p:cNvSpPr>
            <a:spLocks noGrp="1"/>
          </p:cNvSpPr>
          <p:nvPr>
            <p:ph sz="quarter" idx="4"/>
          </p:nvPr>
        </p:nvSpPr>
        <p:spPr>
          <a:xfrm>
            <a:off x="14643500" y="8291036"/>
            <a:ext cx="13508888" cy="24833107"/>
          </a:xfrm>
        </p:spPr>
        <p:txBody>
          <a:bodyPr/>
          <a:lstStyle>
            <a:lvl1pPr>
              <a:defRPr sz="10800"/>
            </a:lvl1pPr>
            <a:lvl2pPr>
              <a:defRPr sz="9000"/>
            </a:lvl2pPr>
            <a:lvl3pPr>
              <a:defRPr sz="8100"/>
            </a:lvl3pPr>
            <a:lvl4pPr>
              <a:defRPr sz="7200"/>
            </a:lvl4pPr>
            <a:lvl5pPr>
              <a:defRPr sz="72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10" name="Espace réservé de la date 9"/>
          <p:cNvSpPr>
            <a:spLocks noGrp="1"/>
          </p:cNvSpPr>
          <p:nvPr>
            <p:ph type="dt" sz="half" idx="10"/>
          </p:nvPr>
        </p:nvSpPr>
        <p:spPr/>
        <p:txBody>
          <a:bodyPr/>
          <a:lstStyle/>
          <a:p>
            <a:pPr>
              <a:defRPr/>
            </a:pPr>
            <a:endParaRPr lang="en-US"/>
          </a:p>
        </p:txBody>
      </p:sp>
      <p:sp>
        <p:nvSpPr>
          <p:cNvPr id="6" name="Espace réservé du pied de page 5"/>
          <p:cNvSpPr>
            <a:spLocks noGrp="1"/>
          </p:cNvSpPr>
          <p:nvPr>
            <p:ph type="ftr" sz="quarter" idx="11"/>
          </p:nvPr>
        </p:nvSpPr>
        <p:spPr/>
        <p:txBody>
          <a:bodyPr/>
          <a:lstStyle/>
          <a:p>
            <a:pPr>
              <a:defRPr/>
            </a:pPr>
            <a:endParaRPr lang="en-US"/>
          </a:p>
        </p:txBody>
      </p:sp>
      <p:sp>
        <p:nvSpPr>
          <p:cNvPr id="7" name="Espace réservé du numéro de diapositive 6"/>
          <p:cNvSpPr>
            <a:spLocks noGrp="1"/>
          </p:cNvSpPr>
          <p:nvPr>
            <p:ph type="sldNum" sz="quarter" idx="12"/>
          </p:nvPr>
        </p:nvSpPr>
        <p:spPr>
          <a:xfrm>
            <a:off x="25923240" y="40805100"/>
            <a:ext cx="2400300" cy="1555394"/>
          </a:xfrm>
        </p:spPr>
        <p:txBody>
          <a:bodyPr/>
          <a:lstStyle/>
          <a:p>
            <a:pPr>
              <a:defRPr/>
            </a:pPr>
            <a:fld id="{AD521F33-FD0F-4C65-96E5-BC59B162C37F}" type="slidenum">
              <a:rPr lang="fr-FR" smtClean="0"/>
              <a:pPr>
                <a:defRPr/>
              </a:pPr>
              <a:t>‹#›</a:t>
            </a:fld>
            <a:endParaRPr lang="fr-FR"/>
          </a:p>
        </p:txBody>
      </p:sp>
      <p:sp>
        <p:nvSpPr>
          <p:cNvPr id="11" name="Connecteur droit 10"/>
          <p:cNvSpPr>
            <a:spLocks noChangeShapeType="1"/>
          </p:cNvSpPr>
          <p:nvPr/>
        </p:nvSpPr>
        <p:spPr bwMode="auto">
          <a:xfrm>
            <a:off x="1620202" y="37924743"/>
            <a:ext cx="27183398" cy="15000"/>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411480" tIns="205740" rIns="411480" bIns="205740" anchor="t" compatLnSpc="1"/>
          <a:lstStyle/>
          <a:p>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30" name="Titre 29"/>
          <p:cNvSpPr>
            <a:spLocks noGrp="1"/>
          </p:cNvSpPr>
          <p:nvPr>
            <p:ph type="title"/>
          </p:nvPr>
        </p:nvSpPr>
        <p:spPr>
          <a:xfrm>
            <a:off x="950519" y="2880360"/>
            <a:ext cx="27363420" cy="5299862"/>
          </a:xfrm>
        </p:spPr>
        <p:txBody>
          <a:bodyPr/>
          <a:lstStyle/>
          <a:p>
            <a:r>
              <a:rPr kumimoji="0" lang="fr-FR" smtClean="0"/>
              <a:t>Cliquez pour modifier le style du titre</a:t>
            </a:r>
            <a:endParaRPr kumimoji="0" lang="en-US"/>
          </a:p>
        </p:txBody>
      </p:sp>
      <p:sp>
        <p:nvSpPr>
          <p:cNvPr id="12" name="Espace réservé de la date 11"/>
          <p:cNvSpPr>
            <a:spLocks noGrp="1"/>
          </p:cNvSpPr>
          <p:nvPr>
            <p:ph type="dt" sz="half" idx="10"/>
          </p:nvPr>
        </p:nvSpPr>
        <p:spPr/>
        <p:txBody>
          <a:bodyPr/>
          <a:lstStyle/>
          <a:p>
            <a:pPr>
              <a:defRPr/>
            </a:pPr>
            <a:endParaRPr lang="en-US"/>
          </a:p>
        </p:txBody>
      </p:sp>
      <p:sp>
        <p:nvSpPr>
          <p:cNvPr id="21" name="Espace réservé du pied de page 20"/>
          <p:cNvSpPr>
            <a:spLocks noGrp="1"/>
          </p:cNvSpPr>
          <p:nvPr>
            <p:ph type="ftr" sz="quarter" idx="11"/>
          </p:nvPr>
        </p:nvSpPr>
        <p:spPr/>
        <p:txBody>
          <a:bodyPr/>
          <a:lstStyle/>
          <a:p>
            <a:pPr>
              <a:defRPr/>
            </a:pPr>
            <a:endParaRPr lang="en-US"/>
          </a:p>
        </p:txBody>
      </p:sp>
      <p:sp>
        <p:nvSpPr>
          <p:cNvPr id="6" name="Espace réservé du numéro de diapositive 5"/>
          <p:cNvSpPr>
            <a:spLocks noGrp="1"/>
          </p:cNvSpPr>
          <p:nvPr>
            <p:ph type="sldNum" sz="quarter" idx="12"/>
          </p:nvPr>
        </p:nvSpPr>
        <p:spPr/>
        <p:txBody>
          <a:bodyPr/>
          <a:lstStyle/>
          <a:p>
            <a:pPr>
              <a:defRPr/>
            </a:pPr>
            <a:fld id="{194FF44E-2F55-4665-9AA7-2C9C8519604F}" type="slidenum">
              <a:rPr lang="fr-FR" smtClean="0"/>
              <a:pPr>
                <a:defRPr/>
              </a:pPr>
              <a:t>‹#›</a:t>
            </a:fld>
            <a:endParaRPr lang="fr-F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Vide">
    <p:spTree>
      <p:nvGrpSpPr>
        <p:cNvPr id="1" name=""/>
        <p:cNvGrpSpPr/>
        <p:nvPr/>
      </p:nvGrpSpPr>
      <p:grpSpPr>
        <a:xfrm>
          <a:off x="0" y="0"/>
          <a:ext cx="0" cy="0"/>
          <a:chOff x="0" y="0"/>
          <a:chExt cx="0" cy="0"/>
        </a:xfrm>
      </p:grpSpPr>
      <p:sp>
        <p:nvSpPr>
          <p:cNvPr id="3" name="Espace réservé de la date 2"/>
          <p:cNvSpPr>
            <a:spLocks noGrp="1"/>
          </p:cNvSpPr>
          <p:nvPr>
            <p:ph type="dt" sz="half" idx="10"/>
          </p:nvPr>
        </p:nvSpPr>
        <p:spPr/>
        <p:txBody>
          <a:bodyPr/>
          <a:lstStyle/>
          <a:p>
            <a:pPr>
              <a:defRPr/>
            </a:pPr>
            <a:endParaRPr lang="en-US"/>
          </a:p>
        </p:txBody>
      </p:sp>
      <p:sp>
        <p:nvSpPr>
          <p:cNvPr id="24" name="Espace réservé du pied de page 23"/>
          <p:cNvSpPr>
            <a:spLocks noGrp="1"/>
          </p:cNvSpPr>
          <p:nvPr>
            <p:ph type="ftr" sz="quarter" idx="11"/>
          </p:nvPr>
        </p:nvSpPr>
        <p:spPr/>
        <p:txBody>
          <a:bodyPr/>
          <a:lstStyle/>
          <a:p>
            <a:pPr>
              <a:defRPr/>
            </a:pPr>
            <a:endParaRPr lang="en-US"/>
          </a:p>
        </p:txBody>
      </p:sp>
      <p:sp>
        <p:nvSpPr>
          <p:cNvPr id="7" name="Espace réservé du numéro de diapositive 6"/>
          <p:cNvSpPr>
            <a:spLocks noGrp="1"/>
          </p:cNvSpPr>
          <p:nvPr>
            <p:ph type="sldNum" sz="quarter" idx="12"/>
          </p:nvPr>
        </p:nvSpPr>
        <p:spPr/>
        <p:txBody>
          <a:bodyPr/>
          <a:lstStyle/>
          <a:p>
            <a:pPr>
              <a:defRPr/>
            </a:pPr>
            <a:fld id="{4FA50C5F-7891-4283-8718-228137E765B6}" type="slidenum">
              <a:rPr lang="fr-FR" smtClean="0"/>
              <a:pPr>
                <a:defRPr/>
              </a:pPr>
              <a:t>‹#›</a:t>
            </a:fld>
            <a:endParaRPr lang="fr-F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u avec légende">
    <p:spTree>
      <p:nvGrpSpPr>
        <p:cNvPr id="1" name=""/>
        <p:cNvGrpSpPr/>
        <p:nvPr/>
      </p:nvGrpSpPr>
      <p:grpSpPr>
        <a:xfrm>
          <a:off x="0" y="0"/>
          <a:ext cx="0" cy="0"/>
          <a:chOff x="0" y="0"/>
          <a:chExt cx="0" cy="0"/>
        </a:xfrm>
      </p:grpSpPr>
      <p:sp>
        <p:nvSpPr>
          <p:cNvPr id="8" name="Connecteur droit 7"/>
          <p:cNvSpPr>
            <a:spLocks noChangeShapeType="1"/>
          </p:cNvSpPr>
          <p:nvPr/>
        </p:nvSpPr>
        <p:spPr bwMode="auto">
          <a:xfrm>
            <a:off x="1620202" y="36849440"/>
            <a:ext cx="27183398" cy="15000"/>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411480" tIns="205740" rIns="411480" bIns="205740" anchor="t" compatLnSpc="1"/>
          <a:lstStyle/>
          <a:p>
            <a:endParaRPr kumimoji="0" lang="en-US"/>
          </a:p>
        </p:txBody>
      </p:sp>
      <p:sp>
        <p:nvSpPr>
          <p:cNvPr id="12" name="Titre 11"/>
          <p:cNvSpPr>
            <a:spLocks noGrp="1"/>
          </p:cNvSpPr>
          <p:nvPr>
            <p:ph type="title"/>
          </p:nvPr>
        </p:nvSpPr>
        <p:spPr>
          <a:xfrm>
            <a:off x="1440180" y="34564320"/>
            <a:ext cx="26643330" cy="3280410"/>
          </a:xfrm>
        </p:spPr>
        <p:txBody>
          <a:bodyPr anchor="ctr"/>
          <a:lstStyle>
            <a:lvl1pPr algn="l">
              <a:buNone/>
              <a:defRPr sz="9000" b="1"/>
            </a:lvl1pPr>
          </a:lstStyle>
          <a:p>
            <a:r>
              <a:rPr kumimoji="0" lang="fr-FR" smtClean="0"/>
              <a:t>Cliquez pour modifier le style du titre</a:t>
            </a:r>
            <a:endParaRPr kumimoji="0" lang="en-US"/>
          </a:p>
        </p:txBody>
      </p:sp>
      <p:sp>
        <p:nvSpPr>
          <p:cNvPr id="26" name="Espace réservé du texte 25"/>
          <p:cNvSpPr>
            <a:spLocks noGrp="1"/>
          </p:cNvSpPr>
          <p:nvPr>
            <p:ph type="body" idx="2"/>
          </p:nvPr>
        </p:nvSpPr>
        <p:spPr>
          <a:xfrm>
            <a:off x="1440182" y="3840480"/>
            <a:ext cx="9476186" cy="30243780"/>
          </a:xfrm>
        </p:spPr>
        <p:txBody>
          <a:bodyPr/>
          <a:lstStyle>
            <a:lvl1pPr marL="0" indent="0">
              <a:buNone/>
              <a:defRPr sz="6300"/>
            </a:lvl1pPr>
            <a:lvl2pPr>
              <a:buNone/>
              <a:defRPr sz="5400"/>
            </a:lvl2pPr>
            <a:lvl3pPr>
              <a:buNone/>
              <a:defRPr sz="4500"/>
            </a:lvl3pPr>
            <a:lvl4pPr>
              <a:buNone/>
              <a:defRPr sz="4100"/>
            </a:lvl4pPr>
            <a:lvl5pPr>
              <a:buNone/>
              <a:defRPr sz="4100"/>
            </a:lvl5pPr>
          </a:lstStyle>
          <a:p>
            <a:pPr lvl="0" eaLnBrk="1" latinLnBrk="0" hangingPunct="1"/>
            <a:r>
              <a:rPr kumimoji="0" lang="fr-FR" smtClean="0"/>
              <a:t>Cliquez pour modifier les styles du texte du masque</a:t>
            </a:r>
          </a:p>
        </p:txBody>
      </p:sp>
      <p:sp>
        <p:nvSpPr>
          <p:cNvPr id="14" name="Espace réservé du contenu 13"/>
          <p:cNvSpPr>
            <a:spLocks noGrp="1"/>
          </p:cNvSpPr>
          <p:nvPr>
            <p:ph sz="half" idx="1"/>
          </p:nvPr>
        </p:nvSpPr>
        <p:spPr>
          <a:xfrm>
            <a:off x="11261407" y="3840480"/>
            <a:ext cx="16822103" cy="30243780"/>
          </a:xfrm>
        </p:spPr>
        <p:txBody>
          <a:bodyPr/>
          <a:lstStyle>
            <a:lvl1pPr>
              <a:defRPr sz="14400"/>
            </a:lvl1pPr>
            <a:lvl2pPr>
              <a:defRPr sz="12600"/>
            </a:lvl2pPr>
            <a:lvl3pPr>
              <a:defRPr sz="10800"/>
            </a:lvl3pPr>
            <a:lvl4pPr>
              <a:defRPr sz="9000"/>
            </a:lvl4pPr>
            <a:lvl5pPr>
              <a:defRPr sz="90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25" name="Espace réservé de la date 24"/>
          <p:cNvSpPr>
            <a:spLocks noGrp="1"/>
          </p:cNvSpPr>
          <p:nvPr>
            <p:ph type="dt" sz="half" idx="10"/>
          </p:nvPr>
        </p:nvSpPr>
        <p:spPr/>
        <p:txBody>
          <a:bodyPr/>
          <a:lstStyle/>
          <a:p>
            <a:pPr>
              <a:defRPr/>
            </a:pPr>
            <a:endParaRPr lang="en-US"/>
          </a:p>
        </p:txBody>
      </p:sp>
      <p:sp>
        <p:nvSpPr>
          <p:cNvPr id="29" name="Espace réservé du pied de page 28"/>
          <p:cNvSpPr>
            <a:spLocks noGrp="1"/>
          </p:cNvSpPr>
          <p:nvPr>
            <p:ph type="ftr" sz="quarter" idx="11"/>
          </p:nvPr>
        </p:nvSpPr>
        <p:spPr/>
        <p:txBody>
          <a:bodyPr/>
          <a:lstStyle/>
          <a:p>
            <a:pPr>
              <a:defRPr/>
            </a:pPr>
            <a:endParaRPr lang="en-US"/>
          </a:p>
        </p:txBody>
      </p:sp>
      <p:sp>
        <p:nvSpPr>
          <p:cNvPr id="7" name="Espace réservé du numéro de diapositive 6"/>
          <p:cNvSpPr>
            <a:spLocks noGrp="1"/>
          </p:cNvSpPr>
          <p:nvPr>
            <p:ph type="sldNum" sz="quarter" idx="12"/>
          </p:nvPr>
        </p:nvSpPr>
        <p:spPr/>
        <p:txBody>
          <a:bodyPr/>
          <a:lstStyle/>
          <a:p>
            <a:pPr>
              <a:defRPr/>
            </a:pPr>
            <a:fld id="{0BBFC409-5C0D-4F4F-B1EA-92DFE8CC3C4D}" type="slidenum">
              <a:rPr lang="fr-FR" smtClean="0"/>
              <a:pPr>
                <a:defRPr/>
              </a:pPr>
              <a:t>‹#›</a:t>
            </a:fld>
            <a:endParaRPr lang="fr-F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 avec légende">
    <p:spTree>
      <p:nvGrpSpPr>
        <p:cNvPr id="1" name=""/>
        <p:cNvGrpSpPr/>
        <p:nvPr/>
      </p:nvGrpSpPr>
      <p:grpSpPr>
        <a:xfrm>
          <a:off x="0" y="0"/>
          <a:ext cx="0" cy="0"/>
          <a:chOff x="0" y="0"/>
          <a:chExt cx="0" cy="0"/>
        </a:xfrm>
      </p:grpSpPr>
      <p:sp>
        <p:nvSpPr>
          <p:cNvPr id="13" name="Espace réservé pour une image  12"/>
          <p:cNvSpPr>
            <a:spLocks noGrp="1"/>
          </p:cNvSpPr>
          <p:nvPr>
            <p:ph type="pic" idx="1"/>
          </p:nvPr>
        </p:nvSpPr>
        <p:spPr>
          <a:xfrm>
            <a:off x="11041380" y="3884794"/>
            <a:ext cx="15841980" cy="23042880"/>
          </a:xfrm>
          <a:solidFill>
            <a:schemeClr val="bg1"/>
          </a:solidFill>
          <a:ln w="6350">
            <a:solidFill>
              <a:schemeClr val="accent1"/>
            </a:solidFill>
          </a:ln>
          <a:effectLst>
            <a:reflection blurRad="1000" stA="49000" endA="500" endPos="10000" dist="900" dir="5400000" sy="-90000" algn="bl" rotWithShape="0"/>
          </a:effectLst>
        </p:spPr>
        <p:txBody>
          <a:bodyPr/>
          <a:lstStyle>
            <a:lvl1pPr marL="0" indent="0">
              <a:buNone/>
              <a:defRPr sz="14400"/>
            </a:lvl1pPr>
          </a:lstStyle>
          <a:p>
            <a:r>
              <a:rPr kumimoji="0" lang="fr-FR" smtClean="0"/>
              <a:t>Cliquez sur l'icône pour ajouter une image</a:t>
            </a:r>
            <a:endParaRPr kumimoji="0" lang="en-US" dirty="0"/>
          </a:p>
        </p:txBody>
      </p:sp>
      <p:sp>
        <p:nvSpPr>
          <p:cNvPr id="7" name="Espace réservé de la date 6"/>
          <p:cNvSpPr>
            <a:spLocks noGrp="1"/>
          </p:cNvSpPr>
          <p:nvPr>
            <p:ph type="dt" sz="half" idx="10"/>
          </p:nvPr>
        </p:nvSpPr>
        <p:spPr/>
        <p:txBody>
          <a:bodyPr/>
          <a:lstStyle/>
          <a:p>
            <a:pPr>
              <a:defRPr/>
            </a:pPr>
            <a:endParaRPr lang="en-US"/>
          </a:p>
        </p:txBody>
      </p:sp>
      <p:sp>
        <p:nvSpPr>
          <p:cNvPr id="5" name="Espace réservé du pied de page 4"/>
          <p:cNvSpPr>
            <a:spLocks noGrp="1"/>
          </p:cNvSpPr>
          <p:nvPr>
            <p:ph type="ftr" sz="quarter" idx="11"/>
          </p:nvPr>
        </p:nvSpPr>
        <p:spPr/>
        <p:txBody>
          <a:bodyPr/>
          <a:lstStyle/>
          <a:p>
            <a:pPr>
              <a:defRPr/>
            </a:pPr>
            <a:endParaRPr lang="en-US"/>
          </a:p>
        </p:txBody>
      </p:sp>
      <p:sp>
        <p:nvSpPr>
          <p:cNvPr id="31" name="Espace réservé du numéro de diapositive 30"/>
          <p:cNvSpPr>
            <a:spLocks noGrp="1"/>
          </p:cNvSpPr>
          <p:nvPr>
            <p:ph type="sldNum" sz="quarter" idx="12"/>
          </p:nvPr>
        </p:nvSpPr>
        <p:spPr/>
        <p:txBody>
          <a:bodyPr/>
          <a:lstStyle/>
          <a:p>
            <a:pPr>
              <a:defRPr/>
            </a:pPr>
            <a:fld id="{BF8DD6B3-DE42-45A2-A527-B993F55AC13A}" type="slidenum">
              <a:rPr lang="fr-FR" smtClean="0"/>
              <a:pPr>
                <a:defRPr/>
              </a:pPr>
              <a:t>‹#›</a:t>
            </a:fld>
            <a:endParaRPr lang="fr-FR"/>
          </a:p>
        </p:txBody>
      </p:sp>
      <p:sp>
        <p:nvSpPr>
          <p:cNvPr id="17" name="Titre 16"/>
          <p:cNvSpPr>
            <a:spLocks noGrp="1"/>
          </p:cNvSpPr>
          <p:nvPr>
            <p:ph type="title"/>
          </p:nvPr>
        </p:nvSpPr>
        <p:spPr>
          <a:xfrm>
            <a:off x="1200150" y="31460688"/>
            <a:ext cx="18482310" cy="3290414"/>
          </a:xfrm>
        </p:spPr>
        <p:txBody>
          <a:bodyPr anchor="ctr"/>
          <a:lstStyle>
            <a:lvl1pPr algn="l">
              <a:buNone/>
              <a:defRPr sz="9000" b="1"/>
            </a:lvl1pPr>
          </a:lstStyle>
          <a:p>
            <a:r>
              <a:rPr kumimoji="0" lang="fr-FR" smtClean="0"/>
              <a:t>Cliquez pour modifier le style du titre</a:t>
            </a:r>
            <a:endParaRPr kumimoji="0" lang="en-US"/>
          </a:p>
        </p:txBody>
      </p:sp>
      <p:sp>
        <p:nvSpPr>
          <p:cNvPr id="26" name="Espace réservé du texte 25"/>
          <p:cNvSpPr>
            <a:spLocks noGrp="1"/>
          </p:cNvSpPr>
          <p:nvPr>
            <p:ph type="body" sz="half" idx="2"/>
          </p:nvPr>
        </p:nvSpPr>
        <p:spPr>
          <a:xfrm>
            <a:off x="1200150" y="34859273"/>
            <a:ext cx="18482310" cy="4840605"/>
          </a:xfrm>
        </p:spPr>
        <p:txBody>
          <a:bodyPr lIns="493776" tIns="0"/>
          <a:lstStyle>
            <a:lvl1pPr marL="0" indent="0">
              <a:buNone/>
              <a:defRPr sz="6300"/>
            </a:lvl1pPr>
            <a:lvl2pPr>
              <a:defRPr sz="5400"/>
            </a:lvl2pPr>
            <a:lvl3pPr>
              <a:defRPr sz="4500"/>
            </a:lvl3pPr>
            <a:lvl4pPr>
              <a:defRPr sz="4100"/>
            </a:lvl4pPr>
            <a:lvl5pPr>
              <a:defRPr sz="4100"/>
            </a:lvl5pPr>
          </a:lstStyle>
          <a:p>
            <a:pPr lvl="0" eaLnBrk="1" latinLnBrk="0" hangingPunct="1"/>
            <a:r>
              <a:rPr kumimoji="0" lang="fr-FR" smtClean="0"/>
              <a:t>Cliquez pour modifier les styles du texte du masque</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Connecteur droit 6"/>
          <p:cNvSpPr>
            <a:spLocks noChangeShapeType="1"/>
          </p:cNvSpPr>
          <p:nvPr/>
        </p:nvSpPr>
        <p:spPr bwMode="auto">
          <a:xfrm>
            <a:off x="1620202" y="6620661"/>
            <a:ext cx="27183398" cy="15000"/>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411480" tIns="205740" rIns="411480" bIns="205740" anchor="t" compatLnSpc="1"/>
          <a:lstStyle/>
          <a:p>
            <a:endParaRPr kumimoji="0" lang="en-US"/>
          </a:p>
        </p:txBody>
      </p:sp>
      <p:sp>
        <p:nvSpPr>
          <p:cNvPr id="8" name="Espace réservé du texte 7"/>
          <p:cNvSpPr>
            <a:spLocks noGrp="1"/>
          </p:cNvSpPr>
          <p:nvPr>
            <p:ph type="body" idx="1"/>
          </p:nvPr>
        </p:nvSpPr>
        <p:spPr>
          <a:xfrm>
            <a:off x="960120" y="9791224"/>
            <a:ext cx="27363420" cy="28513567"/>
          </a:xfrm>
          <a:prstGeom prst="rect">
            <a:avLst/>
          </a:prstGeom>
        </p:spPr>
        <p:txBody>
          <a:bodyPr vert="horz" lIns="411480" tIns="205740" rIns="411480" bIns="205740">
            <a:normAutofit/>
          </a:bodyPr>
          <a:lstStyle/>
          <a:p>
            <a:pPr lvl="0" eaLnBrk="1" latinLnBrk="0" hangingPunct="1"/>
            <a:r>
              <a:rPr kumimoji="0" lang="fr-FR" smtClean="0"/>
              <a:t>Cliquez pour modifier les styles du texte du masque</a:t>
            </a:r>
          </a:p>
          <a:p>
            <a:pPr lvl="1" eaLnBrk="1" latinLnBrk="0" hangingPunct="1"/>
            <a:r>
              <a:rPr kumimoji="0" lang="fr-FR" smtClean="0"/>
              <a:t>Deuxième niveau</a:t>
            </a:r>
          </a:p>
          <a:p>
            <a:pPr lvl="2" eaLnBrk="1" latinLnBrk="0" hangingPunct="1"/>
            <a:r>
              <a:rPr kumimoji="0" lang="fr-FR" smtClean="0"/>
              <a:t>Troisième niveau</a:t>
            </a:r>
          </a:p>
          <a:p>
            <a:pPr lvl="3" eaLnBrk="1" latinLnBrk="0" hangingPunct="1"/>
            <a:r>
              <a:rPr kumimoji="0" lang="fr-FR" smtClean="0"/>
              <a:t>Quatrième niveau</a:t>
            </a:r>
          </a:p>
          <a:p>
            <a:pPr lvl="4" eaLnBrk="1" latinLnBrk="0" hangingPunct="1"/>
            <a:r>
              <a:rPr kumimoji="0" lang="fr-FR" smtClean="0"/>
              <a:t>Cinquième niveau</a:t>
            </a:r>
            <a:endParaRPr kumimoji="0" lang="en-US"/>
          </a:p>
        </p:txBody>
      </p:sp>
      <p:sp>
        <p:nvSpPr>
          <p:cNvPr id="11" name="Espace réservé de la date 10"/>
          <p:cNvSpPr>
            <a:spLocks noGrp="1"/>
          </p:cNvSpPr>
          <p:nvPr>
            <p:ph type="dt" sz="half" idx="2"/>
          </p:nvPr>
        </p:nvSpPr>
        <p:spPr>
          <a:xfrm>
            <a:off x="20402550" y="480063"/>
            <a:ext cx="7920990" cy="1820228"/>
          </a:xfrm>
          <a:prstGeom prst="rect">
            <a:avLst/>
          </a:prstGeom>
        </p:spPr>
        <p:txBody>
          <a:bodyPr vert="horz" lIns="411480" tIns="205740" rIns="411480" bIns="205740"/>
          <a:lstStyle>
            <a:lvl1pPr algn="l" eaLnBrk="1" latinLnBrk="0" hangingPunct="1">
              <a:defRPr kumimoji="0" sz="5400">
                <a:solidFill>
                  <a:schemeClr val="accent1">
                    <a:shade val="75000"/>
                  </a:schemeClr>
                </a:solidFill>
              </a:defRPr>
            </a:lvl1pPr>
          </a:lstStyle>
          <a:p>
            <a:pPr>
              <a:defRPr/>
            </a:pPr>
            <a:endParaRPr lang="en-US"/>
          </a:p>
        </p:txBody>
      </p:sp>
      <p:sp>
        <p:nvSpPr>
          <p:cNvPr id="28" name="Espace réservé du pied de page 27"/>
          <p:cNvSpPr>
            <a:spLocks noGrp="1"/>
          </p:cNvSpPr>
          <p:nvPr>
            <p:ph type="ftr" sz="quarter" idx="3"/>
          </p:nvPr>
        </p:nvSpPr>
        <p:spPr>
          <a:xfrm>
            <a:off x="9841230" y="480063"/>
            <a:ext cx="10561320" cy="1820228"/>
          </a:xfrm>
          <a:prstGeom prst="rect">
            <a:avLst/>
          </a:prstGeom>
        </p:spPr>
        <p:txBody>
          <a:bodyPr vert="horz" lIns="411480" tIns="205740" rIns="411480" bIns="205740"/>
          <a:lstStyle>
            <a:lvl1pPr algn="r" eaLnBrk="1" latinLnBrk="0" hangingPunct="1">
              <a:defRPr kumimoji="0" sz="5400">
                <a:solidFill>
                  <a:schemeClr val="accent1">
                    <a:shade val="75000"/>
                  </a:schemeClr>
                </a:solidFill>
              </a:defRPr>
            </a:lvl1pPr>
          </a:lstStyle>
          <a:p>
            <a:pPr>
              <a:defRPr/>
            </a:pPr>
            <a:endParaRPr lang="en-US"/>
          </a:p>
        </p:txBody>
      </p:sp>
      <p:sp>
        <p:nvSpPr>
          <p:cNvPr id="5" name="Espace réservé du numéro de diapositive 4"/>
          <p:cNvSpPr>
            <a:spLocks noGrp="1"/>
          </p:cNvSpPr>
          <p:nvPr>
            <p:ph type="sldNum" sz="quarter" idx="4"/>
          </p:nvPr>
        </p:nvSpPr>
        <p:spPr>
          <a:xfrm>
            <a:off x="25923240" y="40805103"/>
            <a:ext cx="2400300" cy="1540193"/>
          </a:xfrm>
          <a:prstGeom prst="rect">
            <a:avLst/>
          </a:prstGeom>
        </p:spPr>
        <p:txBody>
          <a:bodyPr vert="horz" lIns="411480" tIns="205740" rIns="411480" bIns="205740"/>
          <a:lstStyle>
            <a:lvl1pPr algn="r" eaLnBrk="1" latinLnBrk="0" hangingPunct="1">
              <a:defRPr kumimoji="0" sz="5400">
                <a:solidFill>
                  <a:schemeClr val="accent1">
                    <a:shade val="75000"/>
                  </a:schemeClr>
                </a:solidFill>
              </a:defRPr>
            </a:lvl1pPr>
          </a:lstStyle>
          <a:p>
            <a:pPr>
              <a:defRPr/>
            </a:pPr>
            <a:fld id="{6014CD5F-2915-4A8F-8678-4A81C212C2F1}" type="slidenum">
              <a:rPr lang="fr-FR" smtClean="0"/>
              <a:pPr>
                <a:defRPr/>
              </a:pPr>
              <a:t>‹#›</a:t>
            </a:fld>
            <a:endParaRPr lang="fr-FR"/>
          </a:p>
        </p:txBody>
      </p:sp>
      <p:sp>
        <p:nvSpPr>
          <p:cNvPr id="10" name="Espace réservé du titre 9"/>
          <p:cNvSpPr>
            <a:spLocks noGrp="1"/>
          </p:cNvSpPr>
          <p:nvPr>
            <p:ph type="title"/>
          </p:nvPr>
        </p:nvSpPr>
        <p:spPr>
          <a:xfrm>
            <a:off x="960120" y="2880360"/>
            <a:ext cx="27363420" cy="5280660"/>
          </a:xfrm>
          <a:prstGeom prst="rect">
            <a:avLst/>
          </a:prstGeom>
        </p:spPr>
        <p:txBody>
          <a:bodyPr vert="horz" lIns="411480" tIns="205740" rIns="411480" bIns="205740" anchor="ctr">
            <a:normAutofit/>
          </a:bodyPr>
          <a:lstStyle/>
          <a:p>
            <a:r>
              <a:rPr kumimoji="0" lang="fr-FR" smtClean="0"/>
              <a:t>Cliquez pour modifier le style du titre</a:t>
            </a:r>
            <a:endParaRPr kumimoji="0" lang="en-US"/>
          </a:p>
        </p:txBody>
      </p:sp>
      <p:sp>
        <p:nvSpPr>
          <p:cNvPr id="9" name="Connecteur droit 8"/>
          <p:cNvSpPr>
            <a:spLocks noChangeShapeType="1"/>
          </p:cNvSpPr>
          <p:nvPr/>
        </p:nvSpPr>
        <p:spPr bwMode="auto">
          <a:xfrm>
            <a:off x="1620202" y="6620661"/>
            <a:ext cx="27183398" cy="15000"/>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411480" tIns="205740" rIns="411480" bIns="205740" anchor="t" compatLnSpc="1"/>
          <a:lstStyle/>
          <a:p>
            <a:endParaRPr kumimoji="0" lang="en-US"/>
          </a:p>
        </p:txBody>
      </p:sp>
      <p:sp>
        <p:nvSpPr>
          <p:cNvPr id="12" name="Connecteur droit 11"/>
          <p:cNvSpPr>
            <a:spLocks noChangeShapeType="1"/>
          </p:cNvSpPr>
          <p:nvPr/>
        </p:nvSpPr>
        <p:spPr bwMode="auto">
          <a:xfrm>
            <a:off x="1620202" y="6665315"/>
            <a:ext cx="27183398" cy="15000"/>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411480" tIns="205740" rIns="411480" bIns="205740" anchor="t" compatLnSpc="1"/>
          <a:lstStyle/>
          <a:p>
            <a:endParaRPr kumimoji="0" lang="en-US"/>
          </a:p>
        </p:txBody>
      </p:sp>
    </p:spTree>
  </p:cSld>
  <p:clrMap bg1="lt1" tx1="dk1" bg2="lt2" tx2="dk2" accent1="accent1" accent2="accent2" accent3="accent3" accent4="accent4" accent5="accent5" accent6="accent6" hlink="hlink" folHlink="folHlink"/>
  <p:sldLayoutIdLst>
    <p:sldLayoutId id="2147483799" r:id="rId1"/>
    <p:sldLayoutId id="2147483800" r:id="rId2"/>
    <p:sldLayoutId id="2147483801" r:id="rId3"/>
    <p:sldLayoutId id="2147483802" r:id="rId4"/>
    <p:sldLayoutId id="2147483803" r:id="rId5"/>
    <p:sldLayoutId id="2147483804" r:id="rId6"/>
    <p:sldLayoutId id="2147483805" r:id="rId7"/>
    <p:sldLayoutId id="2147483806" r:id="rId8"/>
    <p:sldLayoutId id="2147483807" r:id="rId9"/>
    <p:sldLayoutId id="2147483808" r:id="rId10"/>
    <p:sldLayoutId id="2147483809" r:id="rId11"/>
    <p:sldLayoutId id="2147483810" r:id="rId12"/>
  </p:sldLayoutIdLst>
  <p:txStyles>
    <p:titleStyle>
      <a:lvl1pPr algn="l" rtl="1" eaLnBrk="1" latinLnBrk="0" hangingPunct="1">
        <a:spcBef>
          <a:spcPct val="0"/>
        </a:spcBef>
        <a:buNone/>
        <a:defRPr kumimoji="0" sz="16200" kern="1200" cap="all" baseline="0">
          <a:solidFill>
            <a:schemeClr val="tx2"/>
          </a:solidFill>
          <a:effectLst>
            <a:reflection blurRad="12700" stA="48000" endA="300" endPos="55000" dir="5400000" sy="-90000" algn="bl" rotWithShape="0"/>
          </a:effectLst>
          <a:latin typeface="+mj-lt"/>
          <a:ea typeface="+mj-ea"/>
          <a:cs typeface="+mj-cs"/>
        </a:defRPr>
      </a:lvl1pPr>
    </p:titleStyle>
    <p:bodyStyle>
      <a:lvl1pPr marL="1543050" indent="-1543050" algn="r" rtl="1" eaLnBrk="1" latinLnBrk="0" hangingPunct="1">
        <a:spcBef>
          <a:spcPct val="20000"/>
        </a:spcBef>
        <a:buClr>
          <a:schemeClr val="accent1"/>
        </a:buClr>
        <a:buSzPct val="70000"/>
        <a:buFont typeface="Wingdings 2"/>
        <a:buChar char=""/>
        <a:defRPr kumimoji="0" sz="14400" kern="1200">
          <a:solidFill>
            <a:schemeClr val="tx2"/>
          </a:solidFill>
          <a:latin typeface="+mn-lt"/>
          <a:ea typeface="+mn-ea"/>
          <a:cs typeface="+mn-cs"/>
        </a:defRPr>
      </a:lvl1pPr>
      <a:lvl2pPr marL="3343275" indent="-1285875" algn="r" rtl="1" eaLnBrk="1" latinLnBrk="0" hangingPunct="1">
        <a:spcBef>
          <a:spcPct val="20000"/>
        </a:spcBef>
        <a:buClr>
          <a:schemeClr val="accent1"/>
        </a:buClr>
        <a:buSzPct val="70000"/>
        <a:buFont typeface="Wingdings 2"/>
        <a:buChar char=""/>
        <a:defRPr kumimoji="0" sz="12600" kern="1200">
          <a:solidFill>
            <a:schemeClr val="tx2"/>
          </a:solidFill>
          <a:latin typeface="+mn-lt"/>
          <a:ea typeface="+mn-ea"/>
          <a:cs typeface="+mn-cs"/>
        </a:defRPr>
      </a:lvl2pPr>
      <a:lvl3pPr marL="5143500" indent="-1028700" algn="r" rtl="1" eaLnBrk="1" latinLnBrk="0" hangingPunct="1">
        <a:spcBef>
          <a:spcPct val="20000"/>
        </a:spcBef>
        <a:buClr>
          <a:schemeClr val="accent1"/>
        </a:buClr>
        <a:buSzPct val="70000"/>
        <a:buFont typeface="Wingdings 2"/>
        <a:buChar char=""/>
        <a:defRPr kumimoji="0" sz="10800" kern="1200">
          <a:solidFill>
            <a:schemeClr val="tx2"/>
          </a:solidFill>
          <a:latin typeface="+mn-lt"/>
          <a:ea typeface="+mn-ea"/>
          <a:cs typeface="+mn-cs"/>
        </a:defRPr>
      </a:lvl3pPr>
      <a:lvl4pPr marL="7200900" indent="-1028700" algn="r" rtl="1" eaLnBrk="1" latinLnBrk="0" hangingPunct="1">
        <a:spcBef>
          <a:spcPct val="20000"/>
        </a:spcBef>
        <a:buClr>
          <a:schemeClr val="accent1"/>
        </a:buClr>
        <a:buSzPct val="70000"/>
        <a:buFont typeface="Wingdings 2"/>
        <a:buChar char=""/>
        <a:defRPr kumimoji="0" sz="9000" kern="1200">
          <a:solidFill>
            <a:schemeClr val="tx2"/>
          </a:solidFill>
          <a:latin typeface="+mn-lt"/>
          <a:ea typeface="+mn-ea"/>
          <a:cs typeface="+mn-cs"/>
        </a:defRPr>
      </a:lvl4pPr>
      <a:lvl5pPr marL="9258300" indent="-1028700" algn="r" rtl="1" eaLnBrk="1" latinLnBrk="0" hangingPunct="1">
        <a:spcBef>
          <a:spcPct val="20000"/>
        </a:spcBef>
        <a:buClr>
          <a:schemeClr val="accent1"/>
        </a:buClr>
        <a:buSzPct val="60000"/>
        <a:buFont typeface="Wingdings 2"/>
        <a:buChar char=""/>
        <a:defRPr kumimoji="0" sz="8100" kern="1200">
          <a:solidFill>
            <a:schemeClr val="tx2"/>
          </a:solidFill>
          <a:latin typeface="+mn-lt"/>
          <a:ea typeface="+mn-ea"/>
          <a:cs typeface="+mn-cs"/>
        </a:defRPr>
      </a:lvl5pPr>
      <a:lvl6pPr marL="11315700" indent="-1028700" algn="r" rtl="1" eaLnBrk="1" latinLnBrk="0" hangingPunct="1">
        <a:spcBef>
          <a:spcPct val="20000"/>
        </a:spcBef>
        <a:buClr>
          <a:schemeClr val="accent1"/>
        </a:buClr>
        <a:buSzPct val="60000"/>
        <a:buFont typeface="Wingdings 2"/>
        <a:buChar char=""/>
        <a:defRPr kumimoji="0" sz="8100" kern="1200">
          <a:solidFill>
            <a:schemeClr val="tx2"/>
          </a:solidFill>
          <a:latin typeface="+mn-lt"/>
          <a:ea typeface="+mn-ea"/>
          <a:cs typeface="+mn-cs"/>
        </a:defRPr>
      </a:lvl6pPr>
      <a:lvl7pPr marL="13373100" indent="-1028700" algn="r" rtl="1" eaLnBrk="1" latinLnBrk="0" hangingPunct="1">
        <a:spcBef>
          <a:spcPct val="20000"/>
        </a:spcBef>
        <a:buClr>
          <a:schemeClr val="accent1"/>
        </a:buClr>
        <a:buSzPct val="60000"/>
        <a:buFont typeface="Wingdings 2"/>
        <a:buChar char=""/>
        <a:defRPr kumimoji="0" sz="7200" kern="1200">
          <a:solidFill>
            <a:schemeClr val="tx2"/>
          </a:solidFill>
          <a:latin typeface="+mn-lt"/>
          <a:ea typeface="+mn-ea"/>
          <a:cs typeface="+mn-cs"/>
        </a:defRPr>
      </a:lvl7pPr>
      <a:lvl8pPr marL="15430500" indent="-1028700" algn="r" rtl="1" eaLnBrk="1" latinLnBrk="0" hangingPunct="1">
        <a:spcBef>
          <a:spcPct val="20000"/>
        </a:spcBef>
        <a:buClr>
          <a:schemeClr val="accent1"/>
        </a:buClr>
        <a:buSzPct val="60000"/>
        <a:buFont typeface="Wingdings 2"/>
        <a:buChar char=""/>
        <a:defRPr kumimoji="0" sz="7200" kern="1200" baseline="0">
          <a:solidFill>
            <a:schemeClr val="tx2"/>
          </a:solidFill>
          <a:latin typeface="+mn-lt"/>
          <a:ea typeface="+mn-ea"/>
          <a:cs typeface="+mn-cs"/>
        </a:defRPr>
      </a:lvl8pPr>
      <a:lvl9pPr marL="17487900" indent="-1028700" algn="r" rtl="1" eaLnBrk="1" latinLnBrk="0" hangingPunct="1">
        <a:spcBef>
          <a:spcPct val="20000"/>
        </a:spcBef>
        <a:buClr>
          <a:schemeClr val="accent1"/>
        </a:buClr>
        <a:buSzPct val="60000"/>
        <a:buFont typeface="Wingdings 2"/>
        <a:buChar char=""/>
        <a:defRPr kumimoji="0" sz="6300" kern="1200" baseline="0">
          <a:solidFill>
            <a:schemeClr val="tx2"/>
          </a:solidFill>
          <a:latin typeface="+mn-lt"/>
          <a:ea typeface="+mn-ea"/>
          <a:cs typeface="+mn-cs"/>
        </a:defRPr>
      </a:lvl9pPr>
    </p:bodyStyle>
    <p:otherStyle>
      <a:lvl1pPr marL="0" algn="r" rtl="1" eaLnBrk="1" latinLnBrk="0" hangingPunct="1">
        <a:defRPr kumimoji="0" kern="1200">
          <a:solidFill>
            <a:schemeClr val="tx1"/>
          </a:solidFill>
          <a:latin typeface="+mn-lt"/>
          <a:ea typeface="+mn-ea"/>
          <a:cs typeface="+mn-cs"/>
        </a:defRPr>
      </a:lvl1pPr>
      <a:lvl2pPr marL="2057400" algn="r" rtl="1" eaLnBrk="1" latinLnBrk="0" hangingPunct="1">
        <a:defRPr kumimoji="0" kern="1200">
          <a:solidFill>
            <a:schemeClr val="tx1"/>
          </a:solidFill>
          <a:latin typeface="+mn-lt"/>
          <a:ea typeface="+mn-ea"/>
          <a:cs typeface="+mn-cs"/>
        </a:defRPr>
      </a:lvl2pPr>
      <a:lvl3pPr marL="4114800" algn="r" rtl="1" eaLnBrk="1" latinLnBrk="0" hangingPunct="1">
        <a:defRPr kumimoji="0" kern="1200">
          <a:solidFill>
            <a:schemeClr val="tx1"/>
          </a:solidFill>
          <a:latin typeface="+mn-lt"/>
          <a:ea typeface="+mn-ea"/>
          <a:cs typeface="+mn-cs"/>
        </a:defRPr>
      </a:lvl3pPr>
      <a:lvl4pPr marL="6172200" algn="r" rtl="1" eaLnBrk="1" latinLnBrk="0" hangingPunct="1">
        <a:defRPr kumimoji="0" kern="1200">
          <a:solidFill>
            <a:schemeClr val="tx1"/>
          </a:solidFill>
          <a:latin typeface="+mn-lt"/>
          <a:ea typeface="+mn-ea"/>
          <a:cs typeface="+mn-cs"/>
        </a:defRPr>
      </a:lvl4pPr>
      <a:lvl5pPr marL="8229600" algn="r" rtl="1" eaLnBrk="1" latinLnBrk="0" hangingPunct="1">
        <a:defRPr kumimoji="0" kern="1200">
          <a:solidFill>
            <a:schemeClr val="tx1"/>
          </a:solidFill>
          <a:latin typeface="+mn-lt"/>
          <a:ea typeface="+mn-ea"/>
          <a:cs typeface="+mn-cs"/>
        </a:defRPr>
      </a:lvl5pPr>
      <a:lvl6pPr marL="10287000" algn="r" rtl="1" eaLnBrk="1" latinLnBrk="0" hangingPunct="1">
        <a:defRPr kumimoji="0" kern="1200">
          <a:solidFill>
            <a:schemeClr val="tx1"/>
          </a:solidFill>
          <a:latin typeface="+mn-lt"/>
          <a:ea typeface="+mn-ea"/>
          <a:cs typeface="+mn-cs"/>
        </a:defRPr>
      </a:lvl6pPr>
      <a:lvl7pPr marL="12344400" algn="r" rtl="1" eaLnBrk="1" latinLnBrk="0" hangingPunct="1">
        <a:defRPr kumimoji="0" kern="1200">
          <a:solidFill>
            <a:schemeClr val="tx1"/>
          </a:solidFill>
          <a:latin typeface="+mn-lt"/>
          <a:ea typeface="+mn-ea"/>
          <a:cs typeface="+mn-cs"/>
        </a:defRPr>
      </a:lvl7pPr>
      <a:lvl8pPr marL="14401800" algn="r" rtl="1" eaLnBrk="1" latinLnBrk="0" hangingPunct="1">
        <a:defRPr kumimoji="0" kern="1200">
          <a:solidFill>
            <a:schemeClr val="tx1"/>
          </a:solidFill>
          <a:latin typeface="+mn-lt"/>
          <a:ea typeface="+mn-ea"/>
          <a:cs typeface="+mn-cs"/>
        </a:defRPr>
      </a:lvl8pPr>
      <a:lvl9pPr marL="16459200" algn="r" rtl="1"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2.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ectangle 31"/>
          <p:cNvSpPr/>
          <p:nvPr/>
        </p:nvSpPr>
        <p:spPr>
          <a:xfrm>
            <a:off x="4186166" y="314176"/>
            <a:ext cx="20696540" cy="3957514"/>
          </a:xfrm>
          <a:prstGeom prst="rect">
            <a:avLst/>
          </a:prstGeom>
          <a:ln/>
        </p:spPr>
        <p:style>
          <a:lnRef idx="1">
            <a:schemeClr val="accent5"/>
          </a:lnRef>
          <a:fillRef idx="2">
            <a:schemeClr val="accent5"/>
          </a:fillRef>
          <a:effectRef idx="1">
            <a:schemeClr val="accent5"/>
          </a:effectRef>
          <a:fontRef idx="minor">
            <a:schemeClr val="dk1"/>
          </a:fontRef>
        </p:style>
        <p:txBody>
          <a:bodyPr lIns="91422" tIns="45711" rIns="91422" bIns="45711" anchorCtr="1">
            <a:prstTxWarp prst="textPlain">
              <a:avLst/>
            </a:prstTxWarp>
            <a:spAutoFit/>
          </a:bodyPr>
          <a:lstStyle/>
          <a:p>
            <a:pPr algn="ctr" rtl="1" fontAlgn="auto">
              <a:lnSpc>
                <a:spcPct val="200000"/>
              </a:lnSpc>
              <a:spcBef>
                <a:spcPts val="0"/>
              </a:spcBef>
              <a:spcAft>
                <a:spcPts val="0"/>
              </a:spcAft>
              <a:defRPr/>
            </a:pPr>
            <a:r>
              <a:rPr lang="ar-DZ" sz="4100" dirty="0" smtClean="0">
                <a:ln w="0"/>
                <a:solidFill>
                  <a:schemeClr val="tx1"/>
                </a:solidFill>
                <a:effectLst>
                  <a:outerShdw blurRad="38100" dist="19050" dir="2700000" algn="tl" rotWithShape="0">
                    <a:schemeClr val="dk1">
                      <a:alpha val="40000"/>
                    </a:schemeClr>
                  </a:outerShdw>
                </a:effectLst>
                <a:latin typeface="Traditional Arabic" panose="02020603050405020304" pitchFamily="18" charset="-78"/>
              </a:rPr>
              <a:t>جامعة قاصدي </a:t>
            </a:r>
            <a:r>
              <a:rPr lang="ar-DZ" sz="4100" dirty="0" err="1" smtClean="0">
                <a:ln w="0"/>
                <a:solidFill>
                  <a:schemeClr val="tx1"/>
                </a:solidFill>
                <a:effectLst>
                  <a:outerShdw blurRad="38100" dist="19050" dir="2700000" algn="tl" rotWithShape="0">
                    <a:schemeClr val="dk1">
                      <a:alpha val="40000"/>
                    </a:schemeClr>
                  </a:outerShdw>
                </a:effectLst>
                <a:latin typeface="Traditional Arabic" panose="02020603050405020304" pitchFamily="18" charset="-78"/>
              </a:rPr>
              <a:t>مرباح</a:t>
            </a:r>
            <a:r>
              <a:rPr lang="ar-DZ" sz="4100" dirty="0" smtClean="0">
                <a:ln w="0"/>
                <a:solidFill>
                  <a:schemeClr val="tx1"/>
                </a:solidFill>
                <a:effectLst>
                  <a:outerShdw blurRad="38100" dist="19050" dir="2700000" algn="tl" rotWithShape="0">
                    <a:schemeClr val="dk1">
                      <a:alpha val="40000"/>
                    </a:schemeClr>
                  </a:outerShdw>
                </a:effectLst>
                <a:latin typeface="Traditional Arabic" panose="02020603050405020304" pitchFamily="18" charset="-78"/>
              </a:rPr>
              <a:t> </a:t>
            </a:r>
            <a:r>
              <a:rPr lang="ar-DZ" sz="4100" dirty="0" err="1" smtClean="0">
                <a:ln w="0"/>
                <a:solidFill>
                  <a:schemeClr val="tx1"/>
                </a:solidFill>
                <a:effectLst>
                  <a:outerShdw blurRad="38100" dist="19050" dir="2700000" algn="tl" rotWithShape="0">
                    <a:schemeClr val="dk1">
                      <a:alpha val="40000"/>
                    </a:schemeClr>
                  </a:outerShdw>
                </a:effectLst>
                <a:latin typeface="Traditional Arabic" panose="02020603050405020304" pitchFamily="18" charset="-78"/>
              </a:rPr>
              <a:t>ورقلة</a:t>
            </a:r>
            <a:endParaRPr lang="ar-DZ" sz="4100" dirty="0" smtClean="0">
              <a:ln w="0"/>
              <a:solidFill>
                <a:schemeClr val="tx1"/>
              </a:solidFill>
              <a:effectLst>
                <a:outerShdw blurRad="38100" dist="19050" dir="2700000" algn="tl" rotWithShape="0">
                  <a:schemeClr val="dk1">
                    <a:alpha val="40000"/>
                  </a:schemeClr>
                </a:outerShdw>
              </a:effectLst>
              <a:latin typeface="Traditional Arabic" panose="02020603050405020304" pitchFamily="18" charset="-78"/>
            </a:endParaRPr>
          </a:p>
          <a:p>
            <a:pPr algn="ctr" rtl="1" fontAlgn="auto">
              <a:lnSpc>
                <a:spcPct val="200000"/>
              </a:lnSpc>
              <a:spcBef>
                <a:spcPts val="0"/>
              </a:spcBef>
              <a:spcAft>
                <a:spcPts val="0"/>
              </a:spcAft>
              <a:defRPr/>
            </a:pPr>
            <a:r>
              <a:rPr lang="ar-DZ" sz="4100" dirty="0" smtClean="0">
                <a:ln w="0"/>
                <a:solidFill>
                  <a:schemeClr val="tx1"/>
                </a:solidFill>
                <a:effectLst>
                  <a:outerShdw blurRad="38100" dist="19050" dir="2700000" algn="tl" rotWithShape="0">
                    <a:schemeClr val="dk1">
                      <a:alpha val="40000"/>
                    </a:schemeClr>
                  </a:outerShdw>
                </a:effectLst>
                <a:latin typeface="Traditional Arabic" panose="02020603050405020304" pitchFamily="18" charset="-78"/>
              </a:rPr>
              <a:t>كلية </a:t>
            </a:r>
            <a:r>
              <a:rPr lang="ar-DZ" sz="4100" dirty="0" smtClean="0">
                <a:ln w="0"/>
                <a:solidFill>
                  <a:schemeClr val="tx1"/>
                </a:solidFill>
                <a:effectLst>
                  <a:outerShdw blurRad="38100" dist="19050" dir="2700000" algn="tl" rotWithShape="0">
                    <a:schemeClr val="dk1">
                      <a:alpha val="40000"/>
                    </a:schemeClr>
                  </a:outerShdw>
                </a:effectLst>
                <a:latin typeface="Traditional Arabic" panose="02020603050405020304" pitchFamily="18" charset="-78"/>
              </a:rPr>
              <a:t>العلوم الإنسانية والاجتماعية </a:t>
            </a:r>
          </a:p>
          <a:p>
            <a:pPr algn="ctr" rtl="1" fontAlgn="auto">
              <a:lnSpc>
                <a:spcPct val="200000"/>
              </a:lnSpc>
              <a:spcBef>
                <a:spcPts val="0"/>
              </a:spcBef>
              <a:spcAft>
                <a:spcPts val="0"/>
              </a:spcAft>
              <a:defRPr/>
            </a:pPr>
            <a:r>
              <a:rPr lang="ar-DZ" sz="4100" dirty="0" smtClean="0">
                <a:ln w="0"/>
                <a:solidFill>
                  <a:schemeClr val="tx1"/>
                </a:solidFill>
                <a:effectLst>
                  <a:outerShdw blurRad="38100" dist="19050" dir="2700000" algn="tl" rotWithShape="0">
                    <a:schemeClr val="dk1">
                      <a:alpha val="40000"/>
                    </a:schemeClr>
                  </a:outerShdw>
                </a:effectLst>
                <a:latin typeface="Traditional Arabic" panose="02020603050405020304" pitchFamily="18" charset="-78"/>
              </a:rPr>
              <a:t>قسم علم الاجتماع والديمغرافيا</a:t>
            </a:r>
          </a:p>
          <a:p>
            <a:pPr algn="ctr" rtl="1" fontAlgn="auto">
              <a:lnSpc>
                <a:spcPct val="200000"/>
              </a:lnSpc>
              <a:spcBef>
                <a:spcPts val="0"/>
              </a:spcBef>
              <a:spcAft>
                <a:spcPts val="0"/>
              </a:spcAft>
              <a:defRPr/>
            </a:pPr>
            <a:r>
              <a:rPr lang="ar-DZ" sz="4100" dirty="0" smtClean="0">
                <a:ln w="0"/>
                <a:solidFill>
                  <a:schemeClr val="tx1"/>
                </a:solidFill>
                <a:effectLst>
                  <a:outerShdw blurRad="38100" dist="19050" dir="2700000" algn="tl" rotWithShape="0">
                    <a:schemeClr val="dk1">
                      <a:alpha val="40000"/>
                    </a:schemeClr>
                  </a:outerShdw>
                </a:effectLst>
                <a:latin typeface="Traditional Arabic" panose="02020603050405020304" pitchFamily="18" charset="-78"/>
              </a:rPr>
              <a:t>عنوان</a:t>
            </a:r>
            <a:r>
              <a:rPr lang="ar-SA" sz="4100" dirty="0" smtClean="0">
                <a:ln w="0"/>
                <a:solidFill>
                  <a:schemeClr val="tx1"/>
                </a:solidFill>
                <a:effectLst>
                  <a:outerShdw blurRad="38100" dist="19050" dir="2700000" algn="tl" rotWithShape="0">
                    <a:schemeClr val="dk1">
                      <a:alpha val="40000"/>
                    </a:schemeClr>
                  </a:outerShdw>
                </a:effectLst>
                <a:latin typeface="Traditional Arabic" panose="02020603050405020304" pitchFamily="18" charset="-78"/>
              </a:rPr>
              <a:t> الدراسة:</a:t>
            </a:r>
            <a:r>
              <a:rPr lang="ar-DZ" sz="4100" dirty="0" smtClean="0">
                <a:ln w="0"/>
                <a:solidFill>
                  <a:schemeClr val="tx1"/>
                </a:solidFill>
                <a:effectLst>
                  <a:outerShdw blurRad="38100" dist="19050" dir="2700000" algn="tl" rotWithShape="0">
                    <a:schemeClr val="dk1">
                      <a:alpha val="40000"/>
                    </a:schemeClr>
                  </a:outerShdw>
                </a:effectLst>
                <a:latin typeface="Traditional Arabic" panose="02020603050405020304" pitchFamily="18" charset="-78"/>
              </a:rPr>
              <a:t>أنماط القيادة وانعكاساتها على </a:t>
            </a:r>
          </a:p>
          <a:p>
            <a:pPr algn="ctr" rtl="1" fontAlgn="auto">
              <a:lnSpc>
                <a:spcPct val="200000"/>
              </a:lnSpc>
              <a:spcBef>
                <a:spcPts val="0"/>
              </a:spcBef>
              <a:spcAft>
                <a:spcPts val="0"/>
              </a:spcAft>
              <a:defRPr/>
            </a:pPr>
            <a:r>
              <a:rPr lang="ar-DZ" sz="4100" dirty="0" smtClean="0">
                <a:ln w="0"/>
                <a:solidFill>
                  <a:schemeClr val="tx1"/>
                </a:solidFill>
                <a:effectLst>
                  <a:outerShdw blurRad="38100" dist="19050" dir="2700000" algn="tl" rotWithShape="0">
                    <a:schemeClr val="dk1">
                      <a:alpha val="40000"/>
                    </a:schemeClr>
                  </a:outerShdw>
                </a:effectLst>
                <a:latin typeface="Traditional Arabic" panose="02020603050405020304" pitchFamily="18" charset="-78"/>
              </a:rPr>
              <a:t>      أداء الأستاذ الجامعي</a:t>
            </a:r>
          </a:p>
        </p:txBody>
      </p:sp>
      <p:pic>
        <p:nvPicPr>
          <p:cNvPr id="29" name="Picture 193" descr="Univ-Sigle"/>
          <p:cNvPicPr>
            <a:picLocks noChangeAspect="1"/>
          </p:cNvPicPr>
          <p:nvPr/>
        </p:nvPicPr>
        <p:blipFill>
          <a:blip r:embed="rId3" cstate="print"/>
          <a:stretch>
            <a:fillRect/>
          </a:stretch>
        </p:blipFill>
        <p:spPr>
          <a:xfrm>
            <a:off x="110972" y="457052"/>
            <a:ext cx="4086574" cy="371477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11276" name="Rectangle 18"/>
          <p:cNvSpPr>
            <a:spLocks noChangeArrowheads="1"/>
          </p:cNvSpPr>
          <p:nvPr/>
        </p:nvSpPr>
        <p:spPr bwMode="auto">
          <a:xfrm>
            <a:off x="16616378" y="20816882"/>
            <a:ext cx="10009112" cy="1008112"/>
          </a:xfrm>
          <a:prstGeom prst="rect">
            <a:avLst/>
          </a:prstGeom>
          <a:solidFill>
            <a:srgbClr val="7030A0"/>
          </a:solidFill>
          <a:ln>
            <a:noFill/>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wrap="none" lIns="91422" tIns="45711" rIns="91422" bIns="45711" anchor="ctr"/>
          <a:lstStyle/>
          <a:p>
            <a:pPr algn="r" rtl="1"/>
            <a:endParaRPr lang="ar-DZ">
              <a:solidFill>
                <a:srgbClr val="000000"/>
              </a:solidFill>
              <a:latin typeface="Tahoma" pitchFamily="34" charset="0"/>
            </a:endParaRPr>
          </a:p>
        </p:txBody>
      </p:sp>
      <p:sp>
        <p:nvSpPr>
          <p:cNvPr id="38" name="Text Box 23"/>
          <p:cNvSpPr txBox="1"/>
          <p:nvPr/>
        </p:nvSpPr>
        <p:spPr>
          <a:xfrm>
            <a:off x="19545336" y="21031196"/>
            <a:ext cx="4963194" cy="714376"/>
          </a:xfrm>
          <a:prstGeom prst="rect">
            <a:avLst/>
          </a:prstGeom>
          <a:solidFill>
            <a:schemeClr val="accent2">
              <a:lumMod val="40000"/>
              <a:lumOff val="60000"/>
            </a:scheme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wrap="none" lIns="115151" tIns="45702" rIns="91404" bIns="45702" anchor="ctr" anchorCtr="1"/>
          <a:lstStyle/>
          <a:p>
            <a:pPr algn="ctr" defTabSz="4179051" fontAlgn="auto">
              <a:spcBef>
                <a:spcPts val="2601"/>
              </a:spcBef>
              <a:spcAft>
                <a:spcPts val="0"/>
              </a:spcAft>
              <a:defRPr sz="1800" b="0" i="0" u="none" strike="noStrike" kern="0" cap="none" spc="0" baseline="0">
                <a:solidFill>
                  <a:srgbClr val="000000"/>
                </a:solidFill>
                <a:uFillTx/>
              </a:defRPr>
            </a:pPr>
            <a:r>
              <a:rPr lang="ar-DZ" sz="4500" b="1" kern="0" dirty="0">
                <a:solidFill>
                  <a:srgbClr val="000000"/>
                </a:solidFill>
                <a:latin typeface="Arial" pitchFamily="34"/>
                <a:cs typeface="+mn-cs"/>
              </a:rPr>
              <a:t>أهداف الدراسة</a:t>
            </a:r>
            <a:endParaRPr lang="fr-FR" sz="4500" b="1" kern="0" dirty="0">
              <a:solidFill>
                <a:srgbClr val="000000"/>
              </a:solidFill>
              <a:latin typeface="Arial" pitchFamily="34"/>
              <a:cs typeface="+mn-cs"/>
            </a:endParaRPr>
          </a:p>
        </p:txBody>
      </p:sp>
      <p:sp>
        <p:nvSpPr>
          <p:cNvPr id="11278" name="Rectangle 18"/>
          <p:cNvSpPr>
            <a:spLocks noChangeArrowheads="1"/>
          </p:cNvSpPr>
          <p:nvPr/>
        </p:nvSpPr>
        <p:spPr bwMode="auto">
          <a:xfrm>
            <a:off x="26403384" y="6672158"/>
            <a:ext cx="2400216" cy="928689"/>
          </a:xfrm>
          <a:prstGeom prst="rect">
            <a:avLst/>
          </a:prstGeom>
          <a:ln>
            <a:noFill/>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0">
            <a:schemeClr val="accent1"/>
          </a:lnRef>
          <a:fillRef idx="3">
            <a:schemeClr val="accent1"/>
          </a:fillRef>
          <a:effectRef idx="3">
            <a:schemeClr val="accent1"/>
          </a:effectRef>
          <a:fontRef idx="minor">
            <a:schemeClr val="lt1"/>
          </a:fontRef>
        </p:style>
        <p:txBody>
          <a:bodyPr wrap="none" lIns="91422" tIns="45711" rIns="91422" bIns="45711" anchor="ctr"/>
          <a:lstStyle/>
          <a:p>
            <a:pPr algn="r" rtl="1"/>
            <a:endParaRPr lang="ar-DZ" u="sng" dirty="0">
              <a:solidFill>
                <a:srgbClr val="000000"/>
              </a:solidFill>
              <a:latin typeface="Tahoma" pitchFamily="34" charset="0"/>
            </a:endParaRPr>
          </a:p>
        </p:txBody>
      </p:sp>
      <p:sp>
        <p:nvSpPr>
          <p:cNvPr id="43" name="Text Box 23"/>
          <p:cNvSpPr txBox="1"/>
          <p:nvPr/>
        </p:nvSpPr>
        <p:spPr>
          <a:xfrm>
            <a:off x="26903450" y="6815034"/>
            <a:ext cx="1900150" cy="714376"/>
          </a:xfrm>
          <a:prstGeom prst="rect">
            <a:avLst/>
          </a:prstGeo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1"/>
          </a:lnRef>
          <a:fillRef idx="2">
            <a:schemeClr val="accent1"/>
          </a:fillRef>
          <a:effectRef idx="1">
            <a:schemeClr val="accent1"/>
          </a:effectRef>
          <a:fontRef idx="minor">
            <a:schemeClr val="dk1"/>
          </a:fontRef>
        </p:style>
        <p:txBody>
          <a:bodyPr wrap="none" lIns="115151" tIns="45702" rIns="91404" bIns="45702" anchor="ctr" anchorCtr="1"/>
          <a:lstStyle/>
          <a:p>
            <a:pPr algn="ctr" defTabSz="4179051" fontAlgn="auto">
              <a:spcBef>
                <a:spcPts val="2601"/>
              </a:spcBef>
              <a:spcAft>
                <a:spcPts val="0"/>
              </a:spcAft>
              <a:defRPr sz="1800" b="0" i="0" u="none" strike="noStrike" kern="0" cap="none" spc="0" baseline="0">
                <a:solidFill>
                  <a:srgbClr val="000000"/>
                </a:solidFill>
                <a:uFillTx/>
              </a:defRPr>
            </a:pPr>
            <a:r>
              <a:rPr lang="ar-DZ" sz="6000" b="1" kern="0" dirty="0" smtClean="0">
                <a:solidFill>
                  <a:srgbClr val="000000"/>
                </a:solidFill>
                <a:latin typeface="Traditional Arabic" panose="02020603050405020304" pitchFamily="18" charset="-78"/>
                <a:cs typeface="Traditional Arabic" panose="02020603050405020304" pitchFamily="18" charset="-78"/>
              </a:rPr>
              <a:t>مقدمة</a:t>
            </a:r>
            <a:endParaRPr lang="fr-FR" sz="6000" b="1" kern="0" dirty="0">
              <a:solidFill>
                <a:srgbClr val="000000"/>
              </a:solidFill>
              <a:latin typeface="Traditional Arabic" panose="02020603050405020304" pitchFamily="18" charset="-78"/>
              <a:cs typeface="Traditional Arabic" panose="02020603050405020304" pitchFamily="18" charset="-78"/>
            </a:endParaRPr>
          </a:p>
        </p:txBody>
      </p:sp>
      <p:sp>
        <p:nvSpPr>
          <p:cNvPr id="11282" name="Rectangle 18"/>
          <p:cNvSpPr>
            <a:spLocks noChangeArrowheads="1"/>
          </p:cNvSpPr>
          <p:nvPr/>
        </p:nvSpPr>
        <p:spPr bwMode="auto">
          <a:xfrm>
            <a:off x="19473898" y="28174996"/>
            <a:ext cx="7560840" cy="898812"/>
          </a:xfrm>
          <a:prstGeom prst="rect">
            <a:avLst/>
          </a:prstGeom>
          <a:ln>
            <a:noFill/>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1"/>
          </a:lnRef>
          <a:fillRef idx="2">
            <a:schemeClr val="accent1"/>
          </a:fillRef>
          <a:effectRef idx="1">
            <a:schemeClr val="accent1"/>
          </a:effectRef>
          <a:fontRef idx="minor">
            <a:schemeClr val="dk1"/>
          </a:fontRef>
        </p:style>
        <p:txBody>
          <a:bodyPr wrap="none" lIns="91422" tIns="45711" rIns="91422" bIns="45711" anchor="ctr"/>
          <a:lstStyle/>
          <a:p>
            <a:pPr algn="r" rtl="1"/>
            <a:endParaRPr lang="ar-DZ">
              <a:solidFill>
                <a:srgbClr val="000000"/>
              </a:solidFill>
              <a:latin typeface="Tahoma" pitchFamily="34" charset="0"/>
            </a:endParaRPr>
          </a:p>
        </p:txBody>
      </p:sp>
      <p:sp>
        <p:nvSpPr>
          <p:cNvPr id="47" name="Text Box 23"/>
          <p:cNvSpPr txBox="1"/>
          <p:nvPr/>
        </p:nvSpPr>
        <p:spPr>
          <a:xfrm>
            <a:off x="20759782" y="28174996"/>
            <a:ext cx="5429249" cy="837733"/>
          </a:xfrm>
          <a:prstGeom prst="rect">
            <a:avLst/>
          </a:prstGeom>
          <a:solidFill>
            <a:schemeClr val="accent2">
              <a:lumMod val="40000"/>
              <a:lumOff val="60000"/>
            </a:scheme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wrap="none" lIns="115151" tIns="45702" rIns="91404" bIns="45702" anchor="ctr" anchorCtr="1"/>
          <a:lstStyle/>
          <a:p>
            <a:pPr algn="ctr" defTabSz="4179051" fontAlgn="auto">
              <a:spcBef>
                <a:spcPts val="2601"/>
              </a:spcBef>
              <a:spcAft>
                <a:spcPts val="0"/>
              </a:spcAft>
              <a:defRPr sz="1800" b="0" i="0" u="none" strike="noStrike" kern="0" cap="none" spc="0" baseline="0">
                <a:solidFill>
                  <a:srgbClr val="000000"/>
                </a:solidFill>
                <a:uFillTx/>
              </a:defRPr>
            </a:pPr>
            <a:r>
              <a:rPr lang="ar-DZ" sz="6000" b="1" dirty="0" smtClean="0">
                <a:latin typeface="Traditional Arabic" panose="02020603050405020304" pitchFamily="18" charset="-78"/>
                <a:cs typeface="Traditional Arabic" panose="02020603050405020304" pitchFamily="18" charset="-78"/>
              </a:rPr>
              <a:t>منهج الدراسة </a:t>
            </a:r>
            <a:endParaRPr lang="fr-FR" sz="6000" b="1" kern="0" dirty="0">
              <a:solidFill>
                <a:srgbClr val="000000"/>
              </a:solidFill>
              <a:latin typeface="Traditional Arabic" panose="02020603050405020304" pitchFamily="18" charset="-78"/>
              <a:cs typeface="Traditional Arabic" panose="02020603050405020304" pitchFamily="18" charset="-78"/>
            </a:endParaRPr>
          </a:p>
        </p:txBody>
      </p:sp>
      <p:sp>
        <p:nvSpPr>
          <p:cNvPr id="11284" name="Rectangle 18"/>
          <p:cNvSpPr>
            <a:spLocks noChangeArrowheads="1"/>
          </p:cNvSpPr>
          <p:nvPr/>
        </p:nvSpPr>
        <p:spPr bwMode="auto">
          <a:xfrm>
            <a:off x="15901998" y="12887264"/>
            <a:ext cx="12539082" cy="1042895"/>
          </a:xfrm>
          <a:prstGeom prst="rect">
            <a:avLst/>
          </a:prstGeom>
          <a:ln>
            <a:noFill/>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0">
            <a:schemeClr val="accent1"/>
          </a:lnRef>
          <a:fillRef idx="3">
            <a:schemeClr val="accent1"/>
          </a:fillRef>
          <a:effectRef idx="3">
            <a:schemeClr val="accent1"/>
          </a:effectRef>
          <a:fontRef idx="minor">
            <a:schemeClr val="lt1"/>
          </a:fontRef>
        </p:style>
        <p:txBody>
          <a:bodyPr wrap="none" lIns="91422" tIns="45711" rIns="91422" bIns="45711" anchor="ctr"/>
          <a:lstStyle/>
          <a:p>
            <a:pPr algn="r" rtl="1"/>
            <a:endParaRPr lang="ar-DZ">
              <a:solidFill>
                <a:srgbClr val="000000"/>
              </a:solidFill>
              <a:latin typeface="Tahoma" pitchFamily="34" charset="0"/>
            </a:endParaRPr>
          </a:p>
        </p:txBody>
      </p:sp>
      <p:sp>
        <p:nvSpPr>
          <p:cNvPr id="49" name="Text Box 23"/>
          <p:cNvSpPr txBox="1"/>
          <p:nvPr/>
        </p:nvSpPr>
        <p:spPr>
          <a:xfrm>
            <a:off x="18973832" y="13030140"/>
            <a:ext cx="5429249" cy="720077"/>
          </a:xfrm>
          <a:prstGeom prst="rect">
            <a:avLst/>
          </a:prstGeo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0">
            <a:schemeClr val="accent2"/>
          </a:lnRef>
          <a:fillRef idx="3">
            <a:schemeClr val="accent2"/>
          </a:fillRef>
          <a:effectRef idx="3">
            <a:schemeClr val="accent2"/>
          </a:effectRef>
          <a:fontRef idx="minor">
            <a:schemeClr val="lt1"/>
          </a:fontRef>
        </p:style>
        <p:txBody>
          <a:bodyPr wrap="none" lIns="115151" tIns="45702" rIns="91404" bIns="45702" anchor="ctr" anchorCtr="1"/>
          <a:lstStyle/>
          <a:p>
            <a:pPr marL="757089" indent="-671382" algn="ctr" defTabSz="4179051" rtl="1" fontAlgn="auto">
              <a:spcBef>
                <a:spcPts val="0"/>
              </a:spcBef>
              <a:spcAft>
                <a:spcPts val="0"/>
              </a:spcAft>
              <a:defRPr sz="1800" b="0" i="0" u="none" strike="noStrike" kern="0" cap="none" spc="0" baseline="0">
                <a:solidFill>
                  <a:srgbClr val="000000"/>
                </a:solidFill>
                <a:uFillTx/>
              </a:defRPr>
            </a:pPr>
            <a:r>
              <a:rPr lang="ar-DZ" sz="4500" b="1" kern="0" dirty="0" smtClean="0">
                <a:solidFill>
                  <a:srgbClr val="000000"/>
                </a:solidFill>
                <a:latin typeface="Arial"/>
                <a:cs typeface="+mn-cs"/>
              </a:rPr>
              <a:t>فرضيات الدراسة</a:t>
            </a:r>
            <a:endParaRPr lang="ar-DZ" sz="4500" b="1" kern="0" dirty="0">
              <a:solidFill>
                <a:srgbClr val="000000"/>
              </a:solidFill>
              <a:latin typeface="Arial"/>
              <a:cs typeface="+mn-cs"/>
            </a:endParaRPr>
          </a:p>
        </p:txBody>
      </p:sp>
      <p:sp>
        <p:nvSpPr>
          <p:cNvPr id="34" name="Organigramme : Processus 33"/>
          <p:cNvSpPr/>
          <p:nvPr/>
        </p:nvSpPr>
        <p:spPr>
          <a:xfrm>
            <a:off x="15687684" y="14030272"/>
            <a:ext cx="12644526" cy="6500858"/>
          </a:xfrm>
          <a:prstGeom prst="flowChartProcess">
            <a:avLst/>
          </a:prstGeom>
          <a:ln/>
        </p:spPr>
        <p:style>
          <a:lnRef idx="1">
            <a:schemeClr val="accent2"/>
          </a:lnRef>
          <a:fillRef idx="2">
            <a:schemeClr val="accent2"/>
          </a:fillRef>
          <a:effectRef idx="1">
            <a:schemeClr val="accent2"/>
          </a:effectRef>
          <a:fontRef idx="minor">
            <a:schemeClr val="dk1"/>
          </a:fontRef>
        </p:style>
        <p:txBody>
          <a:bodyPr lIns="91422" tIns="45711" rIns="91422" bIns="45711" rtlCol="1" anchor="t"/>
          <a:lstStyle/>
          <a:p>
            <a:pPr algn="just" rtl="1">
              <a:lnSpc>
                <a:spcPct val="150000"/>
              </a:lnSpc>
            </a:pPr>
            <a:r>
              <a:rPr lang="ar-SA" sz="4000" b="1" dirty="0" smtClean="0">
                <a:latin typeface="Traditional Arabic" panose="02020603050405020304" pitchFamily="18" charset="-78"/>
                <a:cs typeface="Traditional Arabic" panose="02020603050405020304" pitchFamily="18" charset="-78"/>
              </a:rPr>
              <a:t>الفرضية العامة:</a:t>
            </a:r>
            <a:r>
              <a:rPr lang="ar-DZ" sz="4000" b="1" dirty="0" smtClean="0">
                <a:latin typeface="Traditional Arabic" panose="02020603050405020304" pitchFamily="18" charset="-78"/>
                <a:cs typeface="Traditional Arabic" panose="02020603050405020304" pitchFamily="18" charset="-78"/>
              </a:rPr>
              <a:t>ينعكس النمط القيادي المنتهج على أداء الأساتذة الباحثين في جامعة الوادي.</a:t>
            </a:r>
            <a:endParaRPr lang="ar-SA" sz="4000" b="1" dirty="0" smtClean="0">
              <a:solidFill>
                <a:schemeClr val="tx1"/>
              </a:solidFill>
              <a:latin typeface="Traditional Arabic" panose="02020603050405020304" pitchFamily="18" charset="-78"/>
              <a:cs typeface="Traditional Arabic" panose="02020603050405020304" pitchFamily="18" charset="-78"/>
            </a:endParaRPr>
          </a:p>
          <a:p>
            <a:pPr lvl="0" algn="just" rtl="1">
              <a:lnSpc>
                <a:spcPct val="150000"/>
              </a:lnSpc>
            </a:pPr>
            <a:r>
              <a:rPr lang="ar-SA" sz="4000" b="1" dirty="0" smtClean="0">
                <a:latin typeface="Traditional Arabic" panose="02020603050405020304" pitchFamily="18" charset="-78"/>
                <a:cs typeface="Traditional Arabic" panose="02020603050405020304" pitchFamily="18" charset="-78"/>
              </a:rPr>
              <a:t>الفرضية الجزئية الأولى: </a:t>
            </a:r>
            <a:r>
              <a:rPr lang="ar-DZ" sz="4000" b="1" dirty="0" smtClean="0">
                <a:latin typeface="Traditional Arabic" pitchFamily="18" charset="-78"/>
                <a:cs typeface="Traditional Arabic" pitchFamily="18" charset="-78"/>
              </a:rPr>
              <a:t>يساهم النمط الديمقراطي في التأثير على أداء الأساتذة الباحثين في جامعة الوادي</a:t>
            </a:r>
            <a:r>
              <a:rPr lang="ar-SA" sz="4000" b="1" dirty="0" smtClean="0">
                <a:latin typeface="Traditional Arabic" pitchFamily="18" charset="-78"/>
                <a:cs typeface="Traditional Arabic" pitchFamily="18" charset="-78"/>
              </a:rPr>
              <a:t>.</a:t>
            </a:r>
          </a:p>
          <a:p>
            <a:pPr lvl="0" algn="just" rtl="1">
              <a:lnSpc>
                <a:spcPct val="150000"/>
              </a:lnSpc>
            </a:pPr>
            <a:r>
              <a:rPr lang="ar-SA" sz="4000" b="1" dirty="0" smtClean="0">
                <a:latin typeface="Traditional Arabic" pitchFamily="18" charset="-78"/>
                <a:cs typeface="Traditional Arabic" pitchFamily="18" charset="-78"/>
              </a:rPr>
              <a:t>الفرضية الجزئية الثانية: </a:t>
            </a:r>
            <a:r>
              <a:rPr lang="ar-DZ" sz="4000" b="1" dirty="0" smtClean="0">
                <a:latin typeface="Traditional Arabic" pitchFamily="18" charset="-78"/>
                <a:cs typeface="Traditional Arabic" pitchFamily="18" charset="-78"/>
              </a:rPr>
              <a:t>يؤثر النمط التسلطي على أداء الأساتذة الباحثين في جامعة الوادي</a:t>
            </a:r>
            <a:r>
              <a:rPr lang="ar-SA" sz="4000" b="1" dirty="0" smtClean="0">
                <a:latin typeface="Traditional Arabic" pitchFamily="18" charset="-78"/>
                <a:cs typeface="Traditional Arabic" pitchFamily="18" charset="-78"/>
              </a:rPr>
              <a:t>.</a:t>
            </a:r>
            <a:endParaRPr lang="ar-DZ" sz="4000" b="1" dirty="0" smtClean="0">
              <a:latin typeface="Traditional Arabic" pitchFamily="18" charset="-78"/>
              <a:cs typeface="Traditional Arabic" pitchFamily="18" charset="-78"/>
            </a:endParaRPr>
          </a:p>
          <a:p>
            <a:pPr lvl="0" algn="just" rtl="1">
              <a:lnSpc>
                <a:spcPct val="150000"/>
              </a:lnSpc>
            </a:pPr>
            <a:r>
              <a:rPr lang="ar-SA" sz="4000" b="1" dirty="0" smtClean="0">
                <a:latin typeface="Traditional Arabic" pitchFamily="18" charset="-78"/>
                <a:cs typeface="Traditional Arabic" pitchFamily="18" charset="-78"/>
              </a:rPr>
              <a:t>الفرضية الجزئية </a:t>
            </a:r>
            <a:r>
              <a:rPr lang="ar-DZ" sz="4000" b="1" dirty="0" smtClean="0">
                <a:latin typeface="Traditional Arabic" pitchFamily="18" charset="-78"/>
                <a:cs typeface="Traditional Arabic" pitchFamily="18" charset="-78"/>
              </a:rPr>
              <a:t>الثالثة</a:t>
            </a:r>
            <a:r>
              <a:rPr lang="ar-SA" sz="4000" b="1" dirty="0" smtClean="0">
                <a:latin typeface="Traditional Arabic" pitchFamily="18" charset="-78"/>
                <a:cs typeface="Traditional Arabic" pitchFamily="18" charset="-78"/>
              </a:rPr>
              <a:t>:</a:t>
            </a:r>
            <a:r>
              <a:rPr lang="ar-DZ" sz="4000" b="1" dirty="0" smtClean="0">
                <a:latin typeface="Traditional Arabic" pitchFamily="18" charset="-78"/>
                <a:cs typeface="Traditional Arabic" pitchFamily="18" charset="-78"/>
              </a:rPr>
              <a:t> النمط المتساهل له دور كبير في التأثير على أداء الأساتذة الباحثين في جامعة الوادي. </a:t>
            </a:r>
          </a:p>
          <a:p>
            <a:pPr lvl="0" algn="just" rtl="1">
              <a:lnSpc>
                <a:spcPct val="150000"/>
              </a:lnSpc>
            </a:pPr>
            <a:endParaRPr lang="fr-FR" sz="4000" dirty="0" smtClean="0">
              <a:latin typeface="Traditional Arabic" pitchFamily="18" charset="-78"/>
              <a:cs typeface="Traditional Arabic" pitchFamily="18" charset="-78"/>
            </a:endParaRPr>
          </a:p>
          <a:p>
            <a:pPr algn="just" rtl="1">
              <a:lnSpc>
                <a:spcPct val="150000"/>
              </a:lnSpc>
            </a:pPr>
            <a:endParaRPr lang="en-US" sz="4000" b="1" dirty="0">
              <a:latin typeface="Traditional Arabic" panose="02020603050405020304" pitchFamily="18" charset="-78"/>
              <a:cs typeface="Traditional Arabic" panose="02020603050405020304" pitchFamily="18" charset="-78"/>
            </a:endParaRPr>
          </a:p>
        </p:txBody>
      </p:sp>
      <p:sp>
        <p:nvSpPr>
          <p:cNvPr id="25" name="Rectangle 24"/>
          <p:cNvSpPr/>
          <p:nvPr/>
        </p:nvSpPr>
        <p:spPr>
          <a:xfrm>
            <a:off x="18545204" y="29175128"/>
            <a:ext cx="10258396" cy="4188340"/>
          </a:xfrm>
          <a:prstGeom prst="flowChartAlternateProcess">
            <a:avLst/>
          </a:prstGeom>
          <a:ln/>
        </p:spPr>
        <p:style>
          <a:lnRef idx="1">
            <a:schemeClr val="accent2"/>
          </a:lnRef>
          <a:fillRef idx="2">
            <a:schemeClr val="accent2"/>
          </a:fillRef>
          <a:effectRef idx="1">
            <a:schemeClr val="accent2"/>
          </a:effectRef>
          <a:fontRef idx="minor">
            <a:schemeClr val="dk1"/>
          </a:fontRef>
        </p:style>
        <p:txBody>
          <a:bodyPr wrap="square" lIns="91404" tIns="45702" rIns="91404" bIns="45702">
            <a:spAutoFit/>
          </a:bodyPr>
          <a:lstStyle/>
          <a:p>
            <a:pPr algn="just" rtl="1">
              <a:lnSpc>
                <a:spcPct val="150000"/>
              </a:lnSpc>
            </a:pPr>
            <a:r>
              <a:rPr lang="ar-SA" sz="4000" b="1" dirty="0" smtClean="0">
                <a:latin typeface="Traditional Arabic" panose="02020603050405020304" pitchFamily="18" charset="-78"/>
                <a:cs typeface="Traditional Arabic" panose="02020603050405020304" pitchFamily="18" charset="-78"/>
              </a:rPr>
              <a:t>قصد تحقيق أهداف البحث والوصول إلى نتائج تفند فرضيات الدراسة</a:t>
            </a:r>
            <a:r>
              <a:rPr lang="ar-DZ" sz="4000" b="1" dirty="0" smtClean="0">
                <a:latin typeface="Traditional Arabic" panose="02020603050405020304" pitchFamily="18" charset="-78"/>
                <a:cs typeface="Traditional Arabic" panose="02020603050405020304" pitchFamily="18" charset="-78"/>
              </a:rPr>
              <a:t>،</a:t>
            </a:r>
            <a:r>
              <a:rPr lang="ar-SA" sz="4000" b="1" dirty="0" smtClean="0">
                <a:latin typeface="Traditional Arabic" panose="02020603050405020304" pitchFamily="18" charset="-78"/>
                <a:cs typeface="Traditional Arabic" panose="02020603050405020304" pitchFamily="18" charset="-78"/>
              </a:rPr>
              <a:t> </a:t>
            </a:r>
            <a:r>
              <a:rPr lang="ar-DZ" sz="4000" b="1" dirty="0" smtClean="0">
                <a:latin typeface="Traditional Arabic" panose="02020603050405020304" pitchFamily="18" charset="-78"/>
                <a:cs typeface="Traditional Arabic" panose="02020603050405020304" pitchFamily="18" charset="-78"/>
              </a:rPr>
              <a:t>تم </a:t>
            </a:r>
            <a:r>
              <a:rPr lang="ar-DZ" sz="4000" b="1" dirty="0">
                <a:latin typeface="Traditional Arabic" panose="02020603050405020304" pitchFamily="18" charset="-78"/>
                <a:cs typeface="Traditional Arabic" panose="02020603050405020304" pitchFamily="18" charset="-78"/>
              </a:rPr>
              <a:t>الاعتماد على المنهج الوصفي </a:t>
            </a:r>
            <a:r>
              <a:rPr lang="ar-SA" sz="4000" b="1" dirty="0" smtClean="0">
                <a:latin typeface="Traditional Arabic" panose="02020603050405020304" pitchFamily="18" charset="-78"/>
                <a:cs typeface="Traditional Arabic" panose="02020603050405020304" pitchFamily="18" charset="-78"/>
              </a:rPr>
              <a:t>التحليلي </a:t>
            </a:r>
            <a:r>
              <a:rPr lang="ar-DZ" sz="4000" b="1" dirty="0" smtClean="0">
                <a:latin typeface="Traditional Arabic" panose="02020603050405020304" pitchFamily="18" charset="-78"/>
                <a:cs typeface="Traditional Arabic" panose="02020603050405020304" pitchFamily="18" charset="-78"/>
              </a:rPr>
              <a:t>الذي </a:t>
            </a:r>
            <a:r>
              <a:rPr lang="ar-DZ" sz="4000" b="1" dirty="0">
                <a:latin typeface="Traditional Arabic" panose="02020603050405020304" pitchFamily="18" charset="-78"/>
                <a:cs typeface="Traditional Arabic" panose="02020603050405020304" pitchFamily="18" charset="-78"/>
              </a:rPr>
              <a:t>يعتبر مناسبا لمجال الدراسة الحالية فمن خلاله </a:t>
            </a:r>
            <a:r>
              <a:rPr lang="ar-DZ" sz="4000" b="1" dirty="0" err="1" smtClean="0">
                <a:latin typeface="Traditional Arabic" panose="02020603050405020304" pitchFamily="18" charset="-78"/>
                <a:cs typeface="Traditional Arabic" panose="02020603050405020304" pitchFamily="18" charset="-78"/>
              </a:rPr>
              <a:t>ت</a:t>
            </a:r>
            <a:r>
              <a:rPr lang="ar-SA" sz="4000" b="1" dirty="0" smtClean="0">
                <a:latin typeface="Traditional Arabic" panose="02020603050405020304" pitchFamily="18" charset="-78"/>
                <a:cs typeface="Traditional Arabic" panose="02020603050405020304" pitchFamily="18" charset="-78"/>
              </a:rPr>
              <a:t>ت</a:t>
            </a:r>
            <a:r>
              <a:rPr lang="ar-DZ" sz="4000" b="1" dirty="0" smtClean="0">
                <a:latin typeface="Traditional Arabic" panose="02020603050405020304" pitchFamily="18" charset="-78"/>
                <a:cs typeface="Traditional Arabic" panose="02020603050405020304" pitchFamily="18" charset="-78"/>
              </a:rPr>
              <a:t>م </a:t>
            </a:r>
            <a:r>
              <a:rPr lang="ar-DZ" sz="4000" b="1" dirty="0">
                <a:latin typeface="Traditional Arabic" panose="02020603050405020304" pitchFamily="18" charset="-78"/>
                <a:cs typeface="Traditional Arabic" panose="02020603050405020304" pitchFamily="18" charset="-78"/>
              </a:rPr>
              <a:t>محاولة الكشف عن </a:t>
            </a:r>
            <a:r>
              <a:rPr lang="ar-DZ" sz="4000" b="1" dirty="0" smtClean="0">
                <a:latin typeface="Traditional Arabic" panose="02020603050405020304" pitchFamily="18" charset="-78"/>
                <a:cs typeface="Traditional Arabic" panose="02020603050405020304" pitchFamily="18" charset="-78"/>
              </a:rPr>
              <a:t>النمط القيادي المنتهج وأثره على أداء الأساتذة الباحثين.</a:t>
            </a:r>
            <a:endParaRPr lang="en-US" sz="4000" b="1" dirty="0">
              <a:solidFill>
                <a:srgbClr val="000000"/>
              </a:solidFill>
              <a:latin typeface="Simplified Arabic" pitchFamily="18" charset="-78"/>
              <a:cs typeface="Simplified Arabic" pitchFamily="18" charset="-78"/>
            </a:endParaRPr>
          </a:p>
        </p:txBody>
      </p:sp>
      <p:pic>
        <p:nvPicPr>
          <p:cNvPr id="1026" name="Image 1" descr="C:\Users\COMTEL\Desktop\Capture.PNG"/>
          <p:cNvPicPr>
            <a:picLocks noChangeAspect="1" noChangeArrowheads="1"/>
          </p:cNvPicPr>
          <p:nvPr/>
        </p:nvPicPr>
        <p:blipFill>
          <a:blip r:embed="rId4"/>
          <a:srcRect/>
          <a:stretch>
            <a:fillRect/>
          </a:stretch>
        </p:blipFill>
        <p:spPr bwMode="auto">
          <a:xfrm>
            <a:off x="25046062" y="385614"/>
            <a:ext cx="3757538" cy="3714776"/>
          </a:xfrm>
          <a:prstGeom prst="rect">
            <a:avLst/>
          </a:prstGeom>
          <a:noFill/>
          <a:ln w="9525">
            <a:noFill/>
            <a:miter lim="800000"/>
            <a:headEnd/>
            <a:tailEnd/>
          </a:ln>
        </p:spPr>
      </p:pic>
      <p:sp>
        <p:nvSpPr>
          <p:cNvPr id="2" name="Rectangle à coins arrondis 1"/>
          <p:cNvSpPr/>
          <p:nvPr/>
        </p:nvSpPr>
        <p:spPr>
          <a:xfrm>
            <a:off x="11472842" y="4529018"/>
            <a:ext cx="6552157" cy="2345405"/>
          </a:xfrm>
          <a:prstGeom prst="roundRect">
            <a:avLst/>
          </a:prstGeom>
          <a:ln/>
        </p:spPr>
        <p:style>
          <a:lnRef idx="1">
            <a:schemeClr val="accent5"/>
          </a:lnRef>
          <a:fillRef idx="2">
            <a:schemeClr val="accent5"/>
          </a:fillRef>
          <a:effectRef idx="1">
            <a:schemeClr val="accent5"/>
          </a:effectRef>
          <a:fontRef idx="minor">
            <a:schemeClr val="dk1"/>
          </a:fontRef>
        </p:style>
        <p:txBody>
          <a:bodyPr rtlCol="1" anchor="ctr"/>
          <a:lstStyle/>
          <a:p>
            <a:pPr algn="r"/>
            <a:r>
              <a:rPr lang="ar-DZ" sz="4000" b="1" dirty="0" smtClean="0">
                <a:latin typeface="Traditional Arabic" panose="02020603050405020304" pitchFamily="18" charset="-78"/>
                <a:cs typeface="Traditional Arabic" panose="02020603050405020304" pitchFamily="18" charset="-78"/>
              </a:rPr>
              <a:t>الاسم واللقب:  الجباري بن علي</a:t>
            </a:r>
          </a:p>
          <a:p>
            <a:pPr algn="r"/>
            <a:r>
              <a:rPr lang="ar-DZ" sz="4000" b="1" smtClean="0">
                <a:latin typeface="Traditional Arabic" panose="02020603050405020304" pitchFamily="18" charset="-78"/>
                <a:cs typeface="Traditional Arabic" panose="02020603050405020304" pitchFamily="18" charset="-78"/>
              </a:rPr>
              <a:t>إشراف الدكتور</a:t>
            </a:r>
            <a:r>
              <a:rPr lang="ar-DZ" sz="4000" b="1" dirty="0" smtClean="0">
                <a:latin typeface="Traditional Arabic" panose="02020603050405020304" pitchFamily="18" charset="-78"/>
                <a:cs typeface="Traditional Arabic" panose="02020603050405020304" pitchFamily="18" charset="-78"/>
              </a:rPr>
              <a:t>: عمر </a:t>
            </a:r>
            <a:r>
              <a:rPr lang="ar-DZ" sz="4000" b="1" dirty="0" err="1" smtClean="0">
                <a:latin typeface="Traditional Arabic" panose="02020603050405020304" pitchFamily="18" charset="-78"/>
                <a:cs typeface="Traditional Arabic" panose="02020603050405020304" pitchFamily="18" charset="-78"/>
              </a:rPr>
              <a:t>حمداوي</a:t>
            </a:r>
            <a:endParaRPr lang="ar-DZ" sz="4000" b="1" dirty="0" smtClean="0">
              <a:latin typeface="Traditional Arabic" panose="02020603050405020304" pitchFamily="18" charset="-78"/>
              <a:cs typeface="Traditional Arabic" panose="02020603050405020304" pitchFamily="18" charset="-78"/>
            </a:endParaRPr>
          </a:p>
          <a:p>
            <a:pPr algn="r"/>
            <a:r>
              <a:rPr lang="fr-FR" sz="4000" dirty="0" smtClean="0">
                <a:latin typeface="Traditional Arabic" panose="02020603050405020304" pitchFamily="18" charset="-78"/>
                <a:cs typeface="Traditional Arabic" panose="02020603050405020304" pitchFamily="18" charset="-78"/>
              </a:rPr>
              <a:t>Email</a:t>
            </a:r>
            <a:r>
              <a:rPr lang="ar-DZ" sz="4000" dirty="0" smtClean="0">
                <a:latin typeface="Traditional Arabic" panose="02020603050405020304" pitchFamily="18" charset="-78"/>
                <a:cs typeface="Traditional Arabic" panose="02020603050405020304" pitchFamily="18" charset="-78"/>
              </a:rPr>
              <a:t>:</a:t>
            </a:r>
            <a:r>
              <a:rPr lang="fr-FR" sz="4000" dirty="0" smtClean="0">
                <a:latin typeface="Traditional Arabic" panose="02020603050405020304" pitchFamily="18" charset="-78"/>
                <a:cs typeface="Traditional Arabic" panose="02020603050405020304" pitchFamily="18" charset="-78"/>
              </a:rPr>
              <a:t> imanway4@gmail.com</a:t>
            </a:r>
            <a:endParaRPr lang="ar-DZ" sz="4000" dirty="0">
              <a:latin typeface="Traditional Arabic" panose="02020603050405020304" pitchFamily="18" charset="-78"/>
              <a:cs typeface="Traditional Arabic" panose="02020603050405020304" pitchFamily="18" charset="-78"/>
            </a:endParaRPr>
          </a:p>
        </p:txBody>
      </p:sp>
      <p:sp>
        <p:nvSpPr>
          <p:cNvPr id="3" name="Ellipse 2"/>
          <p:cNvSpPr/>
          <p:nvPr/>
        </p:nvSpPr>
        <p:spPr>
          <a:xfrm>
            <a:off x="15938784" y="7172224"/>
            <a:ext cx="12864816" cy="5575569"/>
          </a:xfrm>
          <a:prstGeom prst="ellipse">
            <a:avLst/>
          </a:prstGeom>
          <a:ln/>
        </p:spPr>
        <p:style>
          <a:lnRef idx="1">
            <a:schemeClr val="accent2"/>
          </a:lnRef>
          <a:fillRef idx="2">
            <a:schemeClr val="accent2"/>
          </a:fillRef>
          <a:effectRef idx="1">
            <a:schemeClr val="accent2"/>
          </a:effectRef>
          <a:fontRef idx="minor">
            <a:schemeClr val="dk1"/>
          </a:fontRef>
        </p:style>
        <p:txBody>
          <a:bodyPr vert="horz" rtlCol="1" anchor="t"/>
          <a:lstStyle/>
          <a:p>
            <a:pPr algn="just" rtl="1"/>
            <a:r>
              <a:rPr lang="ar-DZ" sz="4000" b="1" dirty="0" smtClean="0">
                <a:latin typeface="Traditional Arabic" pitchFamily="18" charset="-78"/>
                <a:cs typeface="Traditional Arabic" pitchFamily="18" charset="-78"/>
              </a:rPr>
              <a:t>  </a:t>
            </a:r>
            <a:r>
              <a:rPr lang="ar-SA" sz="4000" b="1" dirty="0" smtClean="0">
                <a:latin typeface="Traditional Arabic" pitchFamily="18" charset="-78"/>
                <a:cs typeface="Traditional Arabic" pitchFamily="18" charset="-78"/>
              </a:rPr>
              <a:t>تسعى هذه الدراسة إلى</a:t>
            </a:r>
            <a:r>
              <a:rPr lang="fr-FR" sz="4000" b="1" dirty="0" smtClean="0">
                <a:latin typeface="Traditional Arabic" pitchFamily="18" charset="-78"/>
                <a:cs typeface="Traditional Arabic" pitchFamily="18" charset="-78"/>
              </a:rPr>
              <a:t> </a:t>
            </a:r>
            <a:r>
              <a:rPr lang="ar-DZ" sz="4000" b="1" dirty="0" smtClean="0">
                <a:latin typeface="Traditional Arabic" pitchFamily="18" charset="-78"/>
                <a:cs typeface="Traditional Arabic" pitchFamily="18" charset="-78"/>
              </a:rPr>
              <a:t>محاولة</a:t>
            </a:r>
            <a:r>
              <a:rPr lang="ar-SA" sz="4000" b="1" dirty="0" smtClean="0">
                <a:latin typeface="Traditional Arabic" pitchFamily="18" charset="-78"/>
                <a:cs typeface="Traditional Arabic" pitchFamily="18" charset="-78"/>
              </a:rPr>
              <a:t> تسليط الضوء على واحدة من أهم </a:t>
            </a:r>
            <a:r>
              <a:rPr lang="ar-DZ" sz="4000" b="1" dirty="0" smtClean="0">
                <a:latin typeface="Traditional Arabic" pitchFamily="18" charset="-78"/>
                <a:cs typeface="Traditional Arabic" pitchFamily="18" charset="-78"/>
              </a:rPr>
              <a:t>الدراسات المتمثلة في معرفة النمط القيادي الأنجع والمتبع في مختلف المنظمات كون أن كل منظمة قائمة على شكل من إشكال القيادة سواء أكان نمط ديمقراطي أو تسلطي تسيبي , وكذا التعرف على طبيعة العلاقة بين هاته الأنماط</a:t>
            </a:r>
            <a:r>
              <a:rPr lang="ar-DZ" sz="4000" b="1" dirty="0">
                <a:latin typeface="Traditional Arabic" pitchFamily="18" charset="-78"/>
                <a:cs typeface="Traditional Arabic" pitchFamily="18" charset="-78"/>
              </a:rPr>
              <a:t> </a:t>
            </a:r>
            <a:r>
              <a:rPr lang="ar-DZ" sz="4000" b="1" dirty="0" smtClean="0">
                <a:latin typeface="Traditional Arabic" pitchFamily="18" charset="-78"/>
                <a:cs typeface="Traditional Arabic" pitchFamily="18" charset="-78"/>
              </a:rPr>
              <a:t>القيادية والأداء الوظيفي ومدى تأثير كل نمط في العاملين بتلك المنظمات .</a:t>
            </a:r>
          </a:p>
        </p:txBody>
      </p:sp>
      <p:sp>
        <p:nvSpPr>
          <p:cNvPr id="19" name="Rectangle 18"/>
          <p:cNvSpPr>
            <a:spLocks noChangeArrowheads="1"/>
          </p:cNvSpPr>
          <p:nvPr/>
        </p:nvSpPr>
        <p:spPr bwMode="auto">
          <a:xfrm>
            <a:off x="3543552" y="6653451"/>
            <a:ext cx="8189455" cy="928689"/>
          </a:xfrm>
          <a:prstGeom prst="rect">
            <a:avLst/>
          </a:prstGeom>
          <a:solidFill>
            <a:srgbClr val="7030A0"/>
          </a:solidFill>
          <a:ln>
            <a:noFill/>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wrap="none" lIns="91422" tIns="45711" rIns="91422" bIns="45711" anchor="ctr"/>
          <a:lstStyle/>
          <a:p>
            <a:pPr algn="r" rtl="1"/>
            <a:endParaRPr lang="ar-DZ" u="sng" dirty="0">
              <a:solidFill>
                <a:srgbClr val="000000"/>
              </a:solidFill>
              <a:latin typeface="Tahoma" pitchFamily="34" charset="0"/>
            </a:endParaRPr>
          </a:p>
        </p:txBody>
      </p:sp>
      <p:sp>
        <p:nvSpPr>
          <p:cNvPr id="21" name="Text Box 23"/>
          <p:cNvSpPr txBox="1"/>
          <p:nvPr/>
        </p:nvSpPr>
        <p:spPr>
          <a:xfrm>
            <a:off x="5229173" y="6653450"/>
            <a:ext cx="4929186" cy="928690"/>
          </a:xfrm>
          <a:prstGeom prst="rect">
            <a:avLst/>
          </a:prstGeom>
          <a:solidFill>
            <a:schemeClr val="accent2">
              <a:lumMod val="40000"/>
              <a:lumOff val="60000"/>
            </a:scheme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wrap="none" lIns="115151" tIns="45702" rIns="91404" bIns="45702" anchor="ctr" anchorCtr="1"/>
          <a:lstStyle/>
          <a:p>
            <a:pPr algn="ctr" defTabSz="4179051" fontAlgn="auto">
              <a:spcBef>
                <a:spcPts val="2601"/>
              </a:spcBef>
              <a:spcAft>
                <a:spcPts val="0"/>
              </a:spcAft>
              <a:defRPr sz="1800" b="0" i="0" u="none" strike="noStrike" kern="0" cap="none" spc="0" baseline="0">
                <a:solidFill>
                  <a:srgbClr val="000000"/>
                </a:solidFill>
                <a:uFillTx/>
              </a:defRPr>
            </a:pPr>
            <a:r>
              <a:rPr lang="ar-DZ" sz="6000" b="1" kern="0" dirty="0" smtClean="0">
                <a:solidFill>
                  <a:srgbClr val="000000"/>
                </a:solidFill>
                <a:latin typeface="Traditional Arabic" panose="02020603050405020304" pitchFamily="18" charset="-78"/>
                <a:cs typeface="Traditional Arabic" panose="02020603050405020304" pitchFamily="18" charset="-78"/>
              </a:rPr>
              <a:t>تحديد الإشكالية </a:t>
            </a:r>
            <a:endParaRPr lang="fr-FR" sz="6000" b="1" kern="0" dirty="0">
              <a:solidFill>
                <a:srgbClr val="000000"/>
              </a:solidFill>
              <a:latin typeface="Traditional Arabic" panose="02020603050405020304" pitchFamily="18" charset="-78"/>
              <a:cs typeface="Traditional Arabic" panose="02020603050405020304" pitchFamily="18" charset="-78"/>
            </a:endParaRPr>
          </a:p>
        </p:txBody>
      </p:sp>
      <p:sp>
        <p:nvSpPr>
          <p:cNvPr id="6" name="Rectangle à coins arrondis 5"/>
          <p:cNvSpPr/>
          <p:nvPr/>
        </p:nvSpPr>
        <p:spPr>
          <a:xfrm>
            <a:off x="110972" y="7733274"/>
            <a:ext cx="15483648" cy="17798516"/>
          </a:xfrm>
          <a:prstGeom prst="roundRect">
            <a:avLst/>
          </a:prstGeom>
          <a:ln/>
        </p:spPr>
        <p:style>
          <a:lnRef idx="1">
            <a:schemeClr val="accent2"/>
          </a:lnRef>
          <a:fillRef idx="2">
            <a:schemeClr val="accent2"/>
          </a:fillRef>
          <a:effectRef idx="1">
            <a:schemeClr val="accent2"/>
          </a:effectRef>
          <a:fontRef idx="minor">
            <a:schemeClr val="dk1"/>
          </a:fontRef>
        </p:style>
        <p:txBody>
          <a:bodyPr rtlCol="1" anchor="t"/>
          <a:lstStyle/>
          <a:p>
            <a:pPr algn="just" rtl="1"/>
            <a:r>
              <a:rPr lang="ar-DZ" sz="4000" b="1" dirty="0" smtClean="0">
                <a:latin typeface="Traditional Arabic" pitchFamily="18" charset="-78"/>
                <a:cs typeface="Traditional Arabic" pitchFamily="18" charset="-78"/>
              </a:rPr>
              <a:t>توصف البيئة التي تعمل فيها المنظمات في يومنا هذا بأنها سريعة التغيير في كل شيء تقريبا ,فالعوامل البيئية الداخلية ( البشرية والمادية والمعلوماتية...) والعوامل البيئية الخارجية (الاقتصادية والاجتماعية والسياسية...) في تغير متواصل ,وقد أدى التطوير السريع الذي تعيشه الإدارات إلى زيادة حاجتها لإدارة ديناميكية مرنة قادرة على مواجهة التحديات ,والى نوع من الأفراد لديهم الفن في إدارة الجهاز الإداري ليكونوا قادرين على القيام بواجباتهم بفطنة ودراية وكفاءة وإخلاص .</a:t>
            </a:r>
          </a:p>
          <a:p>
            <a:pPr algn="just" rtl="1"/>
            <a:r>
              <a:rPr lang="ar-DZ" sz="4000" b="1" dirty="0" smtClean="0">
                <a:latin typeface="Traditional Arabic" pitchFamily="18" charset="-78"/>
                <a:cs typeface="Traditional Arabic" pitchFamily="18" charset="-78"/>
              </a:rPr>
              <a:t>  تحتل القيادة داخل المنظمة مكانة بالغة الأهمية , فبوصفها عملية نشطة تهتم بكل ما يحدث فيها سواء أكان ذلك على مستوى الموارد البشرية وتنظيم مساراتها المهنية, أو على مستوى الموارد المادية والتكنولوجية ومدى كفاءتها وعلاقتها بالعملية التنظيمية .</a:t>
            </a:r>
          </a:p>
          <a:p>
            <a:pPr algn="just" rtl="1"/>
            <a:r>
              <a:rPr lang="ar-DZ" sz="4000" b="1" dirty="0" smtClean="0">
                <a:latin typeface="Traditional Arabic" pitchFamily="18" charset="-78"/>
                <a:cs typeface="Traditional Arabic" pitchFamily="18" charset="-78"/>
              </a:rPr>
              <a:t>ولقد كشفت الدراسات في مختلف المجالات أن فعالية وكفاءة المؤسسة ترتبط إلى حد كبير بفعالية أساليب وطرق تسيير العنصر البشري, ومدى تطور هذه الطرق, حيث أصبحت غالبية البحوث التي يقوم بها العديد من الباحثين ترتكز على العنصر البشري من أجل الوصول إلى غايات وأهداف المؤسسة بشكل عام ,لذلك يحظى موضوع القيادة وتأثيرها على الأداء باهتمام كبير,حيث بدأ الاهتمام الفعلي بالقيادة في كتابات تايلور صاحب الإدارة العلمية تلك المدرسة التي أولت اهتماما كبيرا بعامل الكفاءة والإنتاج من خلال الإشراف اللصيق على الأفراد. </a:t>
            </a:r>
          </a:p>
          <a:p>
            <a:pPr algn="just" rtl="1"/>
            <a:r>
              <a:rPr lang="ar-DZ" sz="4000" b="1" dirty="0" smtClean="0">
                <a:latin typeface="Traditional Arabic" pitchFamily="18" charset="-78"/>
                <a:cs typeface="Traditional Arabic" pitchFamily="18" charset="-78"/>
              </a:rPr>
              <a:t>  ومن المتعارف عليه أن الأداء الجيد للعمال يؤدي إلى تطور وازدهار المنظمة وزيادة سمعتها ويحقق نتائج إيجابية ينعكس بالإيجاب على الاقتصاد عامة كما ينعكس ذلك على النواحي المعنوية المرؤوسين ,وأيضا ينعكس مباشرة على الأنماط القيادية التابعة ,فالنمط الذي يحقق أداء أفضل حتما سوف يحقق ازدهارا اقتصاديا يعود بالفائدة على الجميع لذلك تعمد مختلف المنظمات على تطوير أساليب قادتها وذلك بتحسين أنماطهم القيادية من أجل تحقيق الاستقرار والتوازن داخل بيئة العمل ,ولهذا فان المنظمة التي تسعي للحصول على نتائج ايجابية في الأداء عليها أن تستثمر في تحسين قدرات القادة المشرفين بمنحهم فرصا أوفر لتدريب أنماط تسييرهم لأجل توفير بيئة عمل مناسبة ومشجعة على المزيد من العطاء.     </a:t>
            </a:r>
          </a:p>
          <a:p>
            <a:pPr algn="just" rtl="1"/>
            <a:r>
              <a:rPr lang="ar-DZ" sz="4000" b="1" dirty="0" smtClean="0">
                <a:latin typeface="Traditional Arabic" pitchFamily="18" charset="-78"/>
                <a:cs typeface="Traditional Arabic" pitchFamily="18" charset="-78"/>
              </a:rPr>
              <a:t>     وعلى هذا الأساس جاءت الدراسة الحالية المتمثلة في الموسم الجامعي: </a:t>
            </a:r>
            <a:r>
              <a:rPr lang="ar-SA" sz="4000" b="1" dirty="0" smtClean="0">
                <a:latin typeface="Traditional Arabic" pitchFamily="18" charset="-78"/>
                <a:cs typeface="Traditional Arabic" pitchFamily="18" charset="-78"/>
              </a:rPr>
              <a:t>2014/2015 لتسلط الضوء على ميدان الجامعة باعتباره ابرز الميادين تأثيرا بالمجتمع، خاصة فئة الأساتذة الباحثين والدور الذي يلعبه كل منهم ومختلف أنماط القيادة التي توجههم، ومن هنا واعتمادا على هذا المنطلق تتجسد مشكلة الدراسة والتي يمكن صياغتها </a:t>
            </a:r>
            <a:r>
              <a:rPr lang="ar-DZ" sz="4000" b="1" dirty="0" smtClean="0">
                <a:latin typeface="Traditional Arabic" pitchFamily="18" charset="-78"/>
                <a:cs typeface="Traditional Arabic" pitchFamily="18" charset="-78"/>
              </a:rPr>
              <a:t>على النحو</a:t>
            </a:r>
            <a:r>
              <a:rPr lang="ar-SA" sz="4000" b="1" dirty="0" smtClean="0">
                <a:latin typeface="Traditional Arabic" pitchFamily="18" charset="-78"/>
                <a:cs typeface="Traditional Arabic" pitchFamily="18" charset="-78"/>
              </a:rPr>
              <a:t> التالي: </a:t>
            </a:r>
            <a:endParaRPr lang="ar-DZ" sz="4000" b="1" dirty="0" smtClean="0">
              <a:latin typeface="Traditional Arabic" pitchFamily="18" charset="-78"/>
              <a:cs typeface="Traditional Arabic" pitchFamily="18" charset="-78"/>
            </a:endParaRPr>
          </a:p>
          <a:p>
            <a:pPr algn="just" rtl="1"/>
            <a:r>
              <a:rPr lang="ar-SA" sz="4000" b="1" dirty="0" smtClean="0">
                <a:latin typeface="Traditional Arabic" pitchFamily="18" charset="-78"/>
                <a:cs typeface="Traditional Arabic" pitchFamily="18" charset="-78"/>
              </a:rPr>
              <a:t>- ما هو اثر النمط القيادي المنتهج في جامعة الوادي على أداء الأساتذة الباحثين فيها ؟ </a:t>
            </a:r>
            <a:endParaRPr lang="en-US" sz="4000" b="1" dirty="0" smtClean="0">
              <a:latin typeface="Traditional Arabic" pitchFamily="18" charset="-78"/>
              <a:cs typeface="Traditional Arabic" pitchFamily="18" charset="-78"/>
            </a:endParaRPr>
          </a:p>
          <a:p>
            <a:pPr algn="just" rtl="1"/>
            <a:endParaRPr lang="fr-FR" sz="4000" b="1" dirty="0">
              <a:latin typeface="Traditional Arabic" pitchFamily="18" charset="-78"/>
              <a:cs typeface="Traditional Arabic" pitchFamily="18" charset="-78"/>
            </a:endParaRPr>
          </a:p>
        </p:txBody>
      </p:sp>
      <p:sp>
        <p:nvSpPr>
          <p:cNvPr id="26" name="Rectangle 24"/>
          <p:cNvSpPr/>
          <p:nvPr/>
        </p:nvSpPr>
        <p:spPr>
          <a:xfrm>
            <a:off x="15687684" y="21888452"/>
            <a:ext cx="13115916" cy="7150854"/>
          </a:xfrm>
          <a:prstGeom prst="flowChartAlternateProcess">
            <a:avLst/>
          </a:prstGeom>
          <a:ln/>
        </p:spPr>
        <p:style>
          <a:lnRef idx="1">
            <a:schemeClr val="accent2"/>
          </a:lnRef>
          <a:fillRef idx="2">
            <a:schemeClr val="accent2"/>
          </a:fillRef>
          <a:effectRef idx="1">
            <a:schemeClr val="accent2"/>
          </a:effectRef>
          <a:fontRef idx="minor">
            <a:schemeClr val="dk1"/>
          </a:fontRef>
        </p:style>
        <p:txBody>
          <a:bodyPr wrap="square" lIns="91404" tIns="45702" rIns="91404" bIns="45702">
            <a:spAutoFit/>
          </a:bodyPr>
          <a:lstStyle/>
          <a:p>
            <a:pPr lvl="0" algn="r" rtl="1"/>
            <a:endParaRPr lang="ar-DZ" sz="4000" b="1" dirty="0" smtClean="0">
              <a:latin typeface="Traditional Arabic" pitchFamily="18" charset="-78"/>
              <a:cs typeface="Traditional Arabic" pitchFamily="18" charset="-78"/>
            </a:endParaRPr>
          </a:p>
          <a:p>
            <a:pPr lvl="0" algn="r" rtl="1">
              <a:buFont typeface="Wingdings" pitchFamily="2" charset="2"/>
              <a:buChar char="ü"/>
            </a:pPr>
            <a:r>
              <a:rPr lang="ar-DZ" sz="4000" b="1" dirty="0" smtClean="0">
                <a:latin typeface="Traditional Arabic" pitchFamily="18" charset="-78"/>
                <a:cs typeface="Traditional Arabic" pitchFamily="18" charset="-78"/>
              </a:rPr>
              <a:t>  التعرف على أنماط القيادة السائدة في جامعة الوادي.</a:t>
            </a:r>
            <a:endParaRPr lang="en-US" sz="4000" b="1" dirty="0" smtClean="0">
              <a:latin typeface="Traditional Arabic" pitchFamily="18" charset="-78"/>
              <a:cs typeface="Traditional Arabic" pitchFamily="18" charset="-78"/>
            </a:endParaRPr>
          </a:p>
          <a:p>
            <a:pPr lvl="0" algn="r" rtl="1">
              <a:buFont typeface="Wingdings" pitchFamily="2" charset="2"/>
              <a:buChar char="ü"/>
            </a:pPr>
            <a:r>
              <a:rPr lang="ar-DZ" sz="4000" b="1" dirty="0" smtClean="0">
                <a:latin typeface="Traditional Arabic" pitchFamily="18" charset="-78"/>
                <a:cs typeface="Traditional Arabic" pitchFamily="18" charset="-78"/>
              </a:rPr>
              <a:t>  التعرف على الأداء الوظيفي للأستاذ الجامعي في جامعة الوادي .</a:t>
            </a:r>
            <a:endParaRPr lang="en-US" sz="4000" dirty="0" smtClean="0"/>
          </a:p>
          <a:p>
            <a:pPr marL="571500" lvl="0" indent="-571500" algn="just" rtl="1">
              <a:lnSpc>
                <a:spcPct val="150000"/>
              </a:lnSpc>
              <a:buFont typeface="Wingdings" panose="05000000000000000000" pitchFamily="2" charset="2"/>
              <a:buChar char="ü"/>
            </a:pPr>
            <a:r>
              <a:rPr lang="ar-DZ" sz="4000" b="1" dirty="0" smtClean="0">
                <a:latin typeface="Traditional Arabic" pitchFamily="18" charset="-78"/>
                <a:cs typeface="Traditional Arabic" pitchFamily="18" charset="-78"/>
              </a:rPr>
              <a:t>التعرف على طبيعة العلاقة بين الأنماط القيادية والأداء الوظيفي في جامعة الوادي ومدى تحكم القائد في فعالية أداء الأساتذة الباحثين داخل المؤسسة</a:t>
            </a:r>
            <a:r>
              <a:rPr lang="ar-DZ" sz="4000" dirty="0" smtClean="0"/>
              <a:t>.</a:t>
            </a:r>
            <a:endParaRPr lang="en-US" sz="4000" dirty="0" smtClean="0"/>
          </a:p>
          <a:p>
            <a:pPr marL="571500" indent="-571500" algn="just" rtl="1">
              <a:lnSpc>
                <a:spcPct val="150000"/>
              </a:lnSpc>
              <a:buFont typeface="Wingdings" panose="05000000000000000000" pitchFamily="2" charset="2"/>
              <a:buChar char="ü"/>
            </a:pPr>
            <a:r>
              <a:rPr lang="ar-DZ" sz="4000" b="1" dirty="0" smtClean="0">
                <a:latin typeface="Traditional Arabic" pitchFamily="18" charset="-78"/>
                <a:cs typeface="Traditional Arabic" pitchFamily="18" charset="-78"/>
              </a:rPr>
              <a:t>التعرف على بيئة عمل جامعة الوادي وعناصر نجاحها ونوع القيادة المثلى لها من اجل فعالية تسيير جيد.</a:t>
            </a:r>
            <a:endParaRPr lang="fr-FR" sz="4000" b="1" dirty="0" smtClean="0">
              <a:latin typeface="Traditional Arabic" pitchFamily="18" charset="-78"/>
              <a:cs typeface="Traditional Arabic" pitchFamily="18" charset="-78"/>
            </a:endParaRPr>
          </a:p>
          <a:p>
            <a:pPr marL="571500" indent="-571500" algn="just" rtl="1">
              <a:lnSpc>
                <a:spcPct val="150000"/>
              </a:lnSpc>
            </a:pPr>
            <a:endParaRPr lang="en-US" sz="3600" b="1" dirty="0">
              <a:solidFill>
                <a:srgbClr val="000000"/>
              </a:solidFill>
              <a:latin typeface="Traditional Arabic" pitchFamily="18" charset="-78"/>
              <a:cs typeface="Traditional Arabic" pitchFamily="18" charset="-78"/>
            </a:endParaRPr>
          </a:p>
        </p:txBody>
      </p:sp>
      <p:sp>
        <p:nvSpPr>
          <p:cNvPr id="33" name="Rectangle 18"/>
          <p:cNvSpPr>
            <a:spLocks noChangeArrowheads="1"/>
          </p:cNvSpPr>
          <p:nvPr/>
        </p:nvSpPr>
        <p:spPr bwMode="auto">
          <a:xfrm>
            <a:off x="2114464" y="25531790"/>
            <a:ext cx="9865098" cy="1224147"/>
          </a:xfrm>
          <a:prstGeom prst="rect">
            <a:avLst/>
          </a:prstGeom>
          <a:ln>
            <a:noFill/>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1"/>
          </a:lnRef>
          <a:fillRef idx="2">
            <a:schemeClr val="accent1"/>
          </a:fillRef>
          <a:effectRef idx="1">
            <a:schemeClr val="accent1"/>
          </a:effectRef>
          <a:fontRef idx="minor">
            <a:schemeClr val="dk1"/>
          </a:fontRef>
        </p:style>
        <p:txBody>
          <a:bodyPr wrap="none" lIns="91422" tIns="45711" rIns="91422" bIns="45711" anchor="ctr"/>
          <a:lstStyle/>
          <a:p>
            <a:pPr algn="r" rtl="1"/>
            <a:endParaRPr lang="ar-DZ">
              <a:solidFill>
                <a:srgbClr val="000000"/>
              </a:solidFill>
              <a:latin typeface="Tahoma" pitchFamily="34" charset="0"/>
            </a:endParaRPr>
          </a:p>
        </p:txBody>
      </p:sp>
      <p:sp>
        <p:nvSpPr>
          <p:cNvPr id="35" name="Text Box 23"/>
          <p:cNvSpPr txBox="1"/>
          <p:nvPr/>
        </p:nvSpPr>
        <p:spPr>
          <a:xfrm>
            <a:off x="4257604" y="25603228"/>
            <a:ext cx="5429249" cy="983083"/>
          </a:xfrm>
          <a:prstGeom prst="rect">
            <a:avLst/>
          </a:prstGeom>
          <a:solidFill>
            <a:schemeClr val="accent2">
              <a:lumMod val="40000"/>
              <a:lumOff val="60000"/>
            </a:scheme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wrap="none" lIns="115151" tIns="45702" rIns="91404" bIns="45702" anchor="ctr" anchorCtr="1"/>
          <a:lstStyle/>
          <a:p>
            <a:pPr algn="ctr" defTabSz="4179051" fontAlgn="auto">
              <a:spcBef>
                <a:spcPts val="2601"/>
              </a:spcBef>
              <a:spcAft>
                <a:spcPts val="0"/>
              </a:spcAft>
              <a:defRPr sz="1800" b="0" i="0" u="none" strike="noStrike" kern="0" cap="none" spc="0" baseline="0">
                <a:solidFill>
                  <a:srgbClr val="000000"/>
                </a:solidFill>
                <a:uFillTx/>
              </a:defRPr>
            </a:pPr>
            <a:r>
              <a:rPr lang="ar-DZ" sz="6000" b="1" dirty="0" smtClean="0">
                <a:latin typeface="Traditional Arabic" panose="02020603050405020304" pitchFamily="18" charset="-78"/>
                <a:cs typeface="Traditional Arabic" panose="02020603050405020304" pitchFamily="18" charset="-78"/>
              </a:rPr>
              <a:t>أدوات البحث</a:t>
            </a:r>
            <a:endParaRPr lang="fr-FR" sz="6000" b="1" kern="0" dirty="0">
              <a:solidFill>
                <a:srgbClr val="000000"/>
              </a:solidFill>
              <a:latin typeface="Traditional Arabic" panose="02020603050405020304" pitchFamily="18" charset="-78"/>
              <a:cs typeface="Traditional Arabic" panose="02020603050405020304" pitchFamily="18" charset="-78"/>
            </a:endParaRPr>
          </a:p>
        </p:txBody>
      </p:sp>
      <p:sp>
        <p:nvSpPr>
          <p:cNvPr id="7" name="Pensées 6"/>
          <p:cNvSpPr/>
          <p:nvPr/>
        </p:nvSpPr>
        <p:spPr>
          <a:xfrm>
            <a:off x="-2952775" y="25444153"/>
            <a:ext cx="18612420" cy="8094233"/>
          </a:xfrm>
          <a:prstGeom prst="cloudCallout">
            <a:avLst/>
          </a:prstGeom>
          <a:ln>
            <a:noFill/>
          </a:ln>
          <a:effectLst>
            <a:outerShdw blurRad="127000" dist="38100" dir="2700000" algn="ctr">
              <a:srgbClr val="000000">
                <a:alpha val="45000"/>
              </a:srgbClr>
            </a:outerShdw>
          </a:effectLst>
          <a:scene3d>
            <a:camera prst="perspectiveFront" fov="2700000">
              <a:rot lat="20376000" lon="1938000" rev="20112001"/>
            </a:camera>
            <a:lightRig rig="soft" dir="t">
              <a:rot lat="0" lon="0" rev="0"/>
            </a:lightRig>
          </a:scene3d>
          <a:sp3d prstMaterial="translucentPowder">
            <a:bevelT w="203200" h="50800" prst="softRound"/>
          </a:sp3d>
        </p:spPr>
        <p:style>
          <a:lnRef idx="1">
            <a:schemeClr val="accent2"/>
          </a:lnRef>
          <a:fillRef idx="2">
            <a:schemeClr val="accent2"/>
          </a:fillRef>
          <a:effectRef idx="1">
            <a:schemeClr val="accent2"/>
          </a:effectRef>
          <a:fontRef idx="minor">
            <a:schemeClr val="dk1"/>
          </a:fontRef>
        </p:style>
        <p:txBody>
          <a:bodyPr rtlCol="1" anchor="ctr"/>
          <a:lstStyle/>
          <a:p>
            <a:pPr algn="just" rtl="1">
              <a:lnSpc>
                <a:spcPct val="150000"/>
              </a:lnSpc>
            </a:pPr>
            <a:endParaRPr lang="ar-DZ" sz="4000" b="1" dirty="0" smtClean="0">
              <a:latin typeface="Traditional Arabic" panose="02020603050405020304" pitchFamily="18" charset="-78"/>
              <a:cs typeface="Traditional Arabic" panose="02020603050405020304" pitchFamily="18" charset="-78"/>
            </a:endParaRPr>
          </a:p>
          <a:p>
            <a:pPr algn="just" rtl="1">
              <a:lnSpc>
                <a:spcPct val="150000"/>
              </a:lnSpc>
              <a:buFont typeface="Wingdings" pitchFamily="2" charset="2"/>
              <a:buChar char="v"/>
            </a:pPr>
            <a:r>
              <a:rPr lang="ar-DZ" sz="4000" b="1" u="sng" dirty="0" smtClean="0">
                <a:latin typeface="Traditional Arabic" panose="02020603050405020304" pitchFamily="18" charset="-78"/>
                <a:cs typeface="Traditional Arabic" panose="02020603050405020304" pitchFamily="18" charset="-78"/>
              </a:rPr>
              <a:t>الاستبيان</a:t>
            </a:r>
            <a:r>
              <a:rPr lang="ar-DZ" sz="4000" b="1" dirty="0">
                <a:latin typeface="Traditional Arabic" panose="02020603050405020304" pitchFamily="18" charset="-78"/>
                <a:cs typeface="Traditional Arabic" panose="02020603050405020304" pitchFamily="18" charset="-78"/>
              </a:rPr>
              <a:t>: </a:t>
            </a:r>
            <a:r>
              <a:rPr lang="ar-DZ" sz="4000" b="1" dirty="0" smtClean="0">
                <a:latin typeface="Traditional Arabic" panose="02020603050405020304" pitchFamily="18" charset="-78"/>
                <a:cs typeface="Traditional Arabic" panose="02020603050405020304" pitchFamily="18" charset="-78"/>
              </a:rPr>
              <a:t>اعتمدت الدراسة </a:t>
            </a:r>
            <a:r>
              <a:rPr lang="ar-DZ" sz="4000" b="1" dirty="0">
                <a:latin typeface="Traditional Arabic" panose="02020603050405020304" pitchFamily="18" charset="-78"/>
                <a:cs typeface="Traditional Arabic" panose="02020603050405020304" pitchFamily="18" charset="-78"/>
              </a:rPr>
              <a:t>على الاستبيان المغلق </a:t>
            </a:r>
            <a:r>
              <a:rPr lang="ar-DZ" sz="4000" b="1" dirty="0" smtClean="0">
                <a:latin typeface="Traditional Arabic" panose="02020603050405020304" pitchFamily="18" charset="-78"/>
                <a:cs typeface="Traditional Arabic" panose="02020603050405020304" pitchFamily="18" charset="-78"/>
              </a:rPr>
              <a:t>والمفتوح </a:t>
            </a:r>
            <a:r>
              <a:rPr lang="ar-DZ" sz="4000" b="1" dirty="0">
                <a:latin typeface="Traditional Arabic" panose="02020603050405020304" pitchFamily="18" charset="-78"/>
                <a:cs typeface="Traditional Arabic" panose="02020603050405020304" pitchFamily="18" charset="-78"/>
              </a:rPr>
              <a:t>والذي </a:t>
            </a:r>
            <a:r>
              <a:rPr lang="ar-DZ" sz="4000" b="1" dirty="0" smtClean="0">
                <a:latin typeface="Traditional Arabic" panose="02020603050405020304" pitchFamily="18" charset="-78"/>
                <a:cs typeface="Traditional Arabic" panose="02020603050405020304" pitchFamily="18" charset="-78"/>
              </a:rPr>
              <a:t>تضمن 27سؤال </a:t>
            </a:r>
            <a:r>
              <a:rPr lang="ar-DZ" sz="4000" b="1" dirty="0">
                <a:latin typeface="Traditional Arabic" panose="02020603050405020304" pitchFamily="18" charset="-78"/>
                <a:cs typeface="Traditional Arabic" panose="02020603050405020304" pitchFamily="18" charset="-78"/>
              </a:rPr>
              <a:t>قسم على </a:t>
            </a:r>
            <a:r>
              <a:rPr lang="ar-DZ" sz="4000" b="1" dirty="0" smtClean="0">
                <a:latin typeface="Traditional Arabic" panose="02020603050405020304" pitchFamily="18" charset="-78"/>
                <a:cs typeface="Traditional Arabic" panose="02020603050405020304" pitchFamily="18" charset="-78"/>
              </a:rPr>
              <a:t>أربع محاور،</a:t>
            </a:r>
            <a:r>
              <a:rPr lang="ar-SA" sz="4000" b="1" dirty="0" smtClean="0">
                <a:latin typeface="Traditional Arabic" panose="02020603050405020304" pitchFamily="18" charset="-78"/>
                <a:cs typeface="Traditional Arabic" panose="02020603050405020304" pitchFamily="18" charset="-78"/>
              </a:rPr>
              <a:t> </a:t>
            </a:r>
            <a:r>
              <a:rPr lang="ar-DZ" sz="4000" b="1" dirty="0" smtClean="0">
                <a:latin typeface="Traditional Arabic" panose="02020603050405020304" pitchFamily="18" charset="-78"/>
                <a:cs typeface="Traditional Arabic" panose="02020603050405020304" pitchFamily="18" charset="-78"/>
              </a:rPr>
              <a:t>فالمحور </a:t>
            </a:r>
            <a:r>
              <a:rPr lang="ar-DZ" sz="4000" b="1" dirty="0">
                <a:latin typeface="Traditional Arabic" panose="02020603050405020304" pitchFamily="18" charset="-78"/>
                <a:cs typeface="Traditional Arabic" panose="02020603050405020304" pitchFamily="18" charset="-78"/>
              </a:rPr>
              <a:t>الأول تضمن البيانات الشخصية، اما المحور الثاني خاص بالفرضية </a:t>
            </a:r>
            <a:r>
              <a:rPr lang="ar-DZ" sz="4000" b="1" dirty="0" smtClean="0">
                <a:latin typeface="Traditional Arabic" panose="02020603050405020304" pitchFamily="18" charset="-78"/>
                <a:cs typeface="Traditional Arabic" panose="02020603050405020304" pitchFamily="18" charset="-78"/>
              </a:rPr>
              <a:t>الأولى،</a:t>
            </a:r>
            <a:r>
              <a:rPr lang="ar-SA" sz="4000" b="1" dirty="0" smtClean="0">
                <a:latin typeface="Traditional Arabic" panose="02020603050405020304" pitchFamily="18" charset="-78"/>
                <a:cs typeface="Traditional Arabic" panose="02020603050405020304" pitchFamily="18" charset="-78"/>
              </a:rPr>
              <a:t> </a:t>
            </a:r>
            <a:r>
              <a:rPr lang="ar-DZ" sz="4000" b="1" dirty="0" smtClean="0">
                <a:latin typeface="Traditional Arabic" panose="02020603050405020304" pitchFamily="18" charset="-78"/>
                <a:cs typeface="Traditional Arabic" panose="02020603050405020304" pitchFamily="18" charset="-78"/>
              </a:rPr>
              <a:t>والمحور </a:t>
            </a:r>
            <a:r>
              <a:rPr lang="ar-DZ" sz="4000" b="1" dirty="0">
                <a:latin typeface="Traditional Arabic" panose="02020603050405020304" pitchFamily="18" charset="-78"/>
                <a:cs typeface="Traditional Arabic" panose="02020603050405020304" pitchFamily="18" charset="-78"/>
              </a:rPr>
              <a:t>الثالث كان خاص بالفرضية </a:t>
            </a:r>
            <a:r>
              <a:rPr lang="ar-DZ" sz="4000" b="1" dirty="0" smtClean="0">
                <a:latin typeface="Traditional Arabic" panose="02020603050405020304" pitchFamily="18" charset="-78"/>
                <a:cs typeface="Traditional Arabic" panose="02020603050405020304" pitchFamily="18" charset="-78"/>
              </a:rPr>
              <a:t>الثانية ، أما المحور الرابع خاص بالفرضية الثالثة.</a:t>
            </a:r>
            <a:endParaRPr lang="ar-DZ" sz="4000" b="1" dirty="0">
              <a:latin typeface="Traditional Arabic" panose="02020603050405020304" pitchFamily="18" charset="-78"/>
              <a:cs typeface="Traditional Arabic" panose="02020603050405020304" pitchFamily="18" charset="-78"/>
            </a:endParaRPr>
          </a:p>
          <a:p>
            <a:pPr algn="just" rtl="1">
              <a:lnSpc>
                <a:spcPct val="150000"/>
              </a:lnSpc>
            </a:pPr>
            <a:r>
              <a:rPr lang="ar-DZ" sz="4000" b="1" dirty="0">
                <a:latin typeface="Traditional Arabic" panose="02020603050405020304" pitchFamily="18" charset="-78"/>
                <a:cs typeface="Traditional Arabic" panose="02020603050405020304" pitchFamily="18" charset="-78"/>
              </a:rPr>
              <a:t> </a:t>
            </a:r>
          </a:p>
        </p:txBody>
      </p:sp>
      <p:sp>
        <p:nvSpPr>
          <p:cNvPr id="39" name="Rectangle 18"/>
          <p:cNvSpPr>
            <a:spLocks noChangeArrowheads="1"/>
          </p:cNvSpPr>
          <p:nvPr/>
        </p:nvSpPr>
        <p:spPr bwMode="auto">
          <a:xfrm>
            <a:off x="9043950" y="34247226"/>
            <a:ext cx="9521603" cy="1657611"/>
          </a:xfrm>
          <a:prstGeom prst="rect">
            <a:avLst/>
          </a:prstGeom>
          <a:ln>
            <a:noFill/>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1"/>
          </a:lnRef>
          <a:fillRef idx="2">
            <a:schemeClr val="accent1"/>
          </a:fillRef>
          <a:effectRef idx="1">
            <a:schemeClr val="accent1"/>
          </a:effectRef>
          <a:fontRef idx="minor">
            <a:schemeClr val="dk1"/>
          </a:fontRef>
        </p:style>
        <p:txBody>
          <a:bodyPr wrap="none" lIns="91422" tIns="45711" rIns="91422" bIns="45711" anchor="ctr"/>
          <a:lstStyle/>
          <a:p>
            <a:pPr algn="r" rtl="1"/>
            <a:endParaRPr lang="ar-DZ">
              <a:solidFill>
                <a:srgbClr val="000000"/>
              </a:solidFill>
              <a:latin typeface="Tahoma" pitchFamily="34" charset="0"/>
            </a:endParaRPr>
          </a:p>
        </p:txBody>
      </p:sp>
      <p:sp>
        <p:nvSpPr>
          <p:cNvPr id="40" name="Text Box 23"/>
          <p:cNvSpPr txBox="1"/>
          <p:nvPr/>
        </p:nvSpPr>
        <p:spPr>
          <a:xfrm>
            <a:off x="10115520" y="34390102"/>
            <a:ext cx="7262028" cy="1514109"/>
          </a:xfrm>
          <a:prstGeom prst="rect">
            <a:avLst/>
          </a:prstGeom>
          <a:solidFill>
            <a:schemeClr val="accent2">
              <a:lumMod val="40000"/>
              <a:lumOff val="60000"/>
            </a:scheme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wrap="none" lIns="115151" tIns="45702" rIns="91404" bIns="45702" anchor="ctr" anchorCtr="1"/>
          <a:lstStyle/>
          <a:p>
            <a:pPr algn="ctr" defTabSz="4179051" fontAlgn="auto">
              <a:spcBef>
                <a:spcPts val="2601"/>
              </a:spcBef>
              <a:spcAft>
                <a:spcPts val="0"/>
              </a:spcAft>
              <a:defRPr sz="1800" b="0" i="0" u="none" strike="noStrike" kern="0" cap="none" spc="0" baseline="0">
                <a:solidFill>
                  <a:srgbClr val="000000"/>
                </a:solidFill>
                <a:uFillTx/>
              </a:defRPr>
            </a:pPr>
            <a:r>
              <a:rPr lang="ar-DZ" sz="6000" b="1" dirty="0" smtClean="0">
                <a:latin typeface="Traditional Arabic" panose="02020603050405020304" pitchFamily="18" charset="-78"/>
                <a:cs typeface="Traditional Arabic" panose="02020603050405020304" pitchFamily="18" charset="-78"/>
              </a:rPr>
              <a:t>مجتمع البحث وعينة الدراسة  </a:t>
            </a:r>
            <a:endParaRPr lang="fr-FR" sz="6000" b="1" kern="0" dirty="0">
              <a:solidFill>
                <a:srgbClr val="000000"/>
              </a:solidFill>
              <a:latin typeface="Traditional Arabic" panose="02020603050405020304" pitchFamily="18" charset="-78"/>
              <a:cs typeface="Traditional Arabic" panose="02020603050405020304" pitchFamily="18" charset="-78"/>
            </a:endParaRPr>
          </a:p>
        </p:txBody>
      </p:sp>
      <p:sp>
        <p:nvSpPr>
          <p:cNvPr id="10" name="Bulle ronde 9"/>
          <p:cNvSpPr/>
          <p:nvPr/>
        </p:nvSpPr>
        <p:spPr>
          <a:xfrm>
            <a:off x="8401008" y="36318928"/>
            <a:ext cx="10429948" cy="5188745"/>
          </a:xfrm>
          <a:prstGeom prst="wedgeEllipseCallout">
            <a:avLst>
              <a:gd name="adj1" fmla="val -39948"/>
              <a:gd name="adj2" fmla="val 64760"/>
            </a:avLst>
          </a:prstGeom>
          <a:ln/>
        </p:spPr>
        <p:style>
          <a:lnRef idx="1">
            <a:schemeClr val="accent2"/>
          </a:lnRef>
          <a:fillRef idx="2">
            <a:schemeClr val="accent2"/>
          </a:fillRef>
          <a:effectRef idx="1">
            <a:schemeClr val="accent2"/>
          </a:effectRef>
          <a:fontRef idx="minor">
            <a:schemeClr val="dk1"/>
          </a:fontRef>
        </p:style>
        <p:txBody>
          <a:bodyPr rtlCol="1" anchor="ctr"/>
          <a:lstStyle/>
          <a:p>
            <a:pPr algn="just" rtl="1"/>
            <a:r>
              <a:rPr lang="ar-SA" sz="4000" b="1" dirty="0" smtClean="0">
                <a:latin typeface="Traditional Arabic" pitchFamily="18" charset="-78"/>
                <a:cs typeface="Traditional Arabic" pitchFamily="18" charset="-78"/>
              </a:rPr>
              <a:t> يتمثل مجتمع  البحث الذي ستجرى عليه الدراسة في </a:t>
            </a:r>
            <a:r>
              <a:rPr lang="ar-DZ" sz="4000" b="1" dirty="0" smtClean="0">
                <a:latin typeface="Traditional Arabic" pitchFamily="18" charset="-78"/>
                <a:cs typeface="Traditional Arabic" pitchFamily="18" charset="-78"/>
              </a:rPr>
              <a:t>أساتذة جامعة الوادي بولاية الوادي.</a:t>
            </a:r>
            <a:endParaRPr lang="fr-FR" sz="4000" b="1" dirty="0" smtClean="0">
              <a:latin typeface="Traditional Arabic" pitchFamily="18" charset="-78"/>
              <a:cs typeface="Traditional Arabic" pitchFamily="18" charset="-78"/>
            </a:endParaRPr>
          </a:p>
          <a:p>
            <a:pPr algn="just" rtl="1"/>
            <a:r>
              <a:rPr lang="ar-DZ" sz="4000" b="1" smtClean="0">
                <a:latin typeface="Traditional Arabic" pitchFamily="18" charset="-78"/>
                <a:cs typeface="Traditional Arabic" pitchFamily="18" charset="-78"/>
              </a:rPr>
              <a:t>وقد تم </a:t>
            </a:r>
            <a:r>
              <a:rPr lang="ar-DZ" sz="4000" b="1" dirty="0" smtClean="0">
                <a:latin typeface="Traditional Arabic" pitchFamily="18" charset="-78"/>
                <a:cs typeface="Traditional Arabic" pitchFamily="18" charset="-78"/>
              </a:rPr>
              <a:t>اختيار 140 أستاذ جامعي بطريقة العينة العشوائية البسيطة .  </a:t>
            </a:r>
            <a:endParaRPr lang="fr-FR" sz="4000" b="1" dirty="0">
              <a:latin typeface="Traditional Arabic" pitchFamily="18" charset="-78"/>
              <a:cs typeface="Traditional Arabic" pitchFamily="18" charset="-78"/>
            </a:endParaRPr>
          </a:p>
        </p:txBody>
      </p:sp>
      <p:pic>
        <p:nvPicPr>
          <p:cNvPr id="4" name="Picture 2" descr="C:\Users\Djebbari\Desktop\images (3).jpg"/>
          <p:cNvPicPr>
            <a:picLocks noChangeAspect="1" noChangeArrowheads="1"/>
          </p:cNvPicPr>
          <p:nvPr/>
        </p:nvPicPr>
        <p:blipFill>
          <a:blip r:embed="rId5"/>
          <a:srcRect/>
          <a:stretch>
            <a:fillRect/>
          </a:stretch>
        </p:blipFill>
        <p:spPr bwMode="auto">
          <a:xfrm>
            <a:off x="19045270" y="33961474"/>
            <a:ext cx="9758330" cy="9243926"/>
          </a:xfrm>
          <a:prstGeom prst="rect">
            <a:avLst/>
          </a:prstGeom>
          <a:noFill/>
        </p:spPr>
      </p:pic>
      <p:pic>
        <p:nvPicPr>
          <p:cNvPr id="1027" name="Picture 3" descr="C:\Users\Djebbari\Desktop\maharat tatwir dat.jpg"/>
          <p:cNvPicPr>
            <a:picLocks noChangeAspect="1" noChangeArrowheads="1"/>
          </p:cNvPicPr>
          <p:nvPr/>
        </p:nvPicPr>
        <p:blipFill>
          <a:blip r:embed="rId6"/>
          <a:srcRect/>
          <a:stretch>
            <a:fillRect/>
          </a:stretch>
        </p:blipFill>
        <p:spPr bwMode="auto">
          <a:xfrm>
            <a:off x="0" y="33961474"/>
            <a:ext cx="8401008" cy="9243926"/>
          </a:xfrm>
          <a:prstGeom prst="rect">
            <a:avLst/>
          </a:prstGeom>
          <a:noFill/>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repeatCount="indefinite" fill="hold" nodeType="with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strips(downLeft)">
                                      <p:cBhvr>
                                        <p:cTn id="7" dur="3000"/>
                                        <p:tgtEl>
                                          <p:spTgt spid="1026"/>
                                        </p:tgtEl>
                                      </p:cBhvr>
                                    </p:animEffect>
                                  </p:childTnLst>
                                </p:cTn>
                              </p:par>
                              <p:par>
                                <p:cTn id="8" presetID="18" presetClass="entr" presetSubtype="12" repeatCount="indefinite" fill="hold" nodeType="withEffect">
                                  <p:stCondLst>
                                    <p:cond delay="0"/>
                                  </p:stCondLst>
                                  <p:childTnLst>
                                    <p:set>
                                      <p:cBhvr>
                                        <p:cTn id="9" dur="1" fill="hold">
                                          <p:stCondLst>
                                            <p:cond delay="0"/>
                                          </p:stCondLst>
                                        </p:cTn>
                                        <p:tgtEl>
                                          <p:spTgt spid="29"/>
                                        </p:tgtEl>
                                        <p:attrNameLst>
                                          <p:attrName>style.visibility</p:attrName>
                                        </p:attrNameLst>
                                      </p:cBhvr>
                                      <p:to>
                                        <p:strVal val="visible"/>
                                      </p:to>
                                    </p:set>
                                    <p:animEffect transition="in" filter="strips(downLeft)">
                                      <p:cBhvr>
                                        <p:cTn id="10" dur="3000"/>
                                        <p:tgtEl>
                                          <p:spTgt spid="29"/>
                                        </p:tgtEl>
                                      </p:cBhvr>
                                    </p:animEffect>
                                  </p:childTnLst>
                                </p:cTn>
                              </p:par>
                            </p:childTnLst>
                          </p:cTn>
                        </p:par>
                      </p:childTnLst>
                    </p:cTn>
                  </p:par>
                  <p:par>
                    <p:cTn id="11" fill="hold">
                      <p:stCondLst>
                        <p:cond delay="indefinite"/>
                      </p:stCondLst>
                      <p:childTnLst>
                        <p:par>
                          <p:cTn id="12" fill="hold">
                            <p:stCondLst>
                              <p:cond delay="0"/>
                            </p:stCondLst>
                            <p:childTnLst>
                              <p:par>
                                <p:cTn id="13" presetID="20" presetClass="entr" presetSubtype="0" fill="hold" grpId="0" nodeType="clickEffect">
                                  <p:stCondLst>
                                    <p:cond delay="0"/>
                                  </p:stCondLst>
                                  <p:childTnLst>
                                    <p:set>
                                      <p:cBhvr>
                                        <p:cTn id="14" dur="1" fill="hold">
                                          <p:stCondLst>
                                            <p:cond delay="0"/>
                                          </p:stCondLst>
                                        </p:cTn>
                                        <p:tgtEl>
                                          <p:spTgt spid="28"/>
                                        </p:tgtEl>
                                        <p:attrNameLst>
                                          <p:attrName>style.visibility</p:attrName>
                                        </p:attrNameLst>
                                      </p:cBhvr>
                                      <p:to>
                                        <p:strVal val="visible"/>
                                      </p:to>
                                    </p:set>
                                    <p:animEffect transition="in" filter="wedge">
                                      <p:cBhvr>
                                        <p:cTn id="15" dur="2000"/>
                                        <p:tgtEl>
                                          <p:spTgt spid="28"/>
                                        </p:tgtEl>
                                      </p:cBhvr>
                                    </p:animEffect>
                                  </p:childTnLst>
                                </p:cTn>
                              </p:par>
                            </p:childTnLst>
                          </p:cTn>
                        </p:par>
                      </p:childTnLst>
                    </p:cTn>
                  </p:par>
                  <p:par>
                    <p:cTn id="16" fill="hold">
                      <p:stCondLst>
                        <p:cond delay="indefinite"/>
                      </p:stCondLst>
                      <p:childTnLst>
                        <p:par>
                          <p:cTn id="17" fill="hold">
                            <p:stCondLst>
                              <p:cond delay="0"/>
                            </p:stCondLst>
                            <p:childTnLst>
                              <p:par>
                                <p:cTn id="18" presetID="24" presetClass="entr" presetSubtype="0" fill="hold" grpId="0" nodeType="clickEffect">
                                  <p:stCondLst>
                                    <p:cond delay="0"/>
                                  </p:stCondLst>
                                  <p:childTnLst>
                                    <p:set>
                                      <p:cBhvr>
                                        <p:cTn id="19" dur="1" fill="hold">
                                          <p:stCondLst>
                                            <p:cond delay="0"/>
                                          </p:stCondLst>
                                        </p:cTn>
                                        <p:tgtEl>
                                          <p:spTgt spid="2"/>
                                        </p:tgtEl>
                                        <p:attrNameLst>
                                          <p:attrName>style.visibility</p:attrName>
                                        </p:attrNameLst>
                                      </p:cBhvr>
                                      <p:to>
                                        <p:strVal val="visible"/>
                                      </p:to>
                                    </p:set>
                                    <p:anim to="" calcmode="lin" valueType="num">
                                      <p:cBhvr>
                                        <p:cTn id="20" dur="1" fill="hold"/>
                                        <p:tgtEl>
                                          <p:spTgt spid="2"/>
                                        </p:tgtEl>
                                        <p:attrNameLst>
                                          <p:attrName/>
                                        </p:attrNameLst>
                                      </p:cBhvr>
                                    </p:anim>
                                  </p:childTnLst>
                                </p:cTn>
                              </p:par>
                            </p:childTnLst>
                          </p:cTn>
                        </p:par>
                      </p:childTnLst>
                    </p:cTn>
                  </p:par>
                  <p:par>
                    <p:cTn id="21" fill="hold">
                      <p:stCondLst>
                        <p:cond delay="indefinite"/>
                      </p:stCondLst>
                      <p:childTnLst>
                        <p:par>
                          <p:cTn id="22" fill="hold">
                            <p:stCondLst>
                              <p:cond delay="0"/>
                            </p:stCondLst>
                            <p:childTnLst>
                              <p:par>
                                <p:cTn id="23" presetID="24" presetClass="entr" presetSubtype="0" fill="hold" grpId="0" nodeType="clickEffect">
                                  <p:stCondLst>
                                    <p:cond delay="0"/>
                                  </p:stCondLst>
                                  <p:childTnLst>
                                    <p:set>
                                      <p:cBhvr>
                                        <p:cTn id="24" dur="1" fill="hold">
                                          <p:stCondLst>
                                            <p:cond delay="0"/>
                                          </p:stCondLst>
                                        </p:cTn>
                                        <p:tgtEl>
                                          <p:spTgt spid="11278"/>
                                        </p:tgtEl>
                                        <p:attrNameLst>
                                          <p:attrName>style.visibility</p:attrName>
                                        </p:attrNameLst>
                                      </p:cBhvr>
                                      <p:to>
                                        <p:strVal val="visible"/>
                                      </p:to>
                                    </p:set>
                                    <p:anim to="" calcmode="lin" valueType="num">
                                      <p:cBhvr>
                                        <p:cTn id="25" dur="1" fill="hold"/>
                                        <p:tgtEl>
                                          <p:spTgt spid="11278"/>
                                        </p:tgtEl>
                                        <p:attrNameLst>
                                          <p:attrName/>
                                        </p:attrNameLst>
                                      </p:cBhvr>
                                    </p:anim>
                                  </p:childTnLst>
                                </p:cTn>
                              </p:par>
                              <p:par>
                                <p:cTn id="26" presetID="24" presetClass="entr" presetSubtype="0" fill="hold" grpId="0" nodeType="withEffect">
                                  <p:stCondLst>
                                    <p:cond delay="0"/>
                                  </p:stCondLst>
                                  <p:childTnLst>
                                    <p:set>
                                      <p:cBhvr>
                                        <p:cTn id="27" dur="1" fill="hold">
                                          <p:stCondLst>
                                            <p:cond delay="0"/>
                                          </p:stCondLst>
                                        </p:cTn>
                                        <p:tgtEl>
                                          <p:spTgt spid="43"/>
                                        </p:tgtEl>
                                        <p:attrNameLst>
                                          <p:attrName>style.visibility</p:attrName>
                                        </p:attrNameLst>
                                      </p:cBhvr>
                                      <p:to>
                                        <p:strVal val="visible"/>
                                      </p:to>
                                    </p:set>
                                    <p:anim to="" calcmode="lin" valueType="num">
                                      <p:cBhvr>
                                        <p:cTn id="28" dur="1" fill="hold"/>
                                        <p:tgtEl>
                                          <p:spTgt spid="43"/>
                                        </p:tgtEl>
                                        <p:attrNameLst>
                                          <p:attrName/>
                                        </p:attrNameLst>
                                      </p:cBhvr>
                                    </p:anim>
                                  </p:childTnLst>
                                </p:cTn>
                              </p:par>
                            </p:childTnLst>
                          </p:cTn>
                        </p:par>
                      </p:childTnLst>
                    </p:cTn>
                  </p:par>
                  <p:par>
                    <p:cTn id="29" fill="hold">
                      <p:stCondLst>
                        <p:cond delay="indefinite"/>
                      </p:stCondLst>
                      <p:childTnLst>
                        <p:par>
                          <p:cTn id="30" fill="hold">
                            <p:stCondLst>
                              <p:cond delay="0"/>
                            </p:stCondLst>
                            <p:childTnLst>
                              <p:par>
                                <p:cTn id="31" presetID="3" presetClass="entr" presetSubtype="10" fill="hold" grpId="0" nodeType="clickEffect">
                                  <p:stCondLst>
                                    <p:cond delay="0"/>
                                  </p:stCondLst>
                                  <p:childTnLst>
                                    <p:set>
                                      <p:cBhvr>
                                        <p:cTn id="32" dur="1" fill="hold">
                                          <p:stCondLst>
                                            <p:cond delay="0"/>
                                          </p:stCondLst>
                                        </p:cTn>
                                        <p:tgtEl>
                                          <p:spTgt spid="3"/>
                                        </p:tgtEl>
                                        <p:attrNameLst>
                                          <p:attrName>style.visibility</p:attrName>
                                        </p:attrNameLst>
                                      </p:cBhvr>
                                      <p:to>
                                        <p:strVal val="visible"/>
                                      </p:to>
                                    </p:set>
                                    <p:animEffect transition="in" filter="blinds(horizontal)">
                                      <p:cBhvr>
                                        <p:cTn id="33" dur="500"/>
                                        <p:tgtEl>
                                          <p:spTgt spid="3"/>
                                        </p:tgtEl>
                                      </p:cBhvr>
                                    </p:animEffect>
                                  </p:childTnLst>
                                </p:cTn>
                              </p:par>
                            </p:childTnLst>
                          </p:cTn>
                        </p:par>
                      </p:childTnLst>
                    </p:cTn>
                  </p:par>
                  <p:par>
                    <p:cTn id="34" fill="hold">
                      <p:stCondLst>
                        <p:cond delay="indefinite"/>
                      </p:stCondLst>
                      <p:childTnLst>
                        <p:par>
                          <p:cTn id="35" fill="hold">
                            <p:stCondLst>
                              <p:cond delay="0"/>
                            </p:stCondLst>
                            <p:childTnLst>
                              <p:par>
                                <p:cTn id="36" presetID="24" presetClass="entr" presetSubtype="0" fill="hold" grpId="0" nodeType="clickEffect">
                                  <p:stCondLst>
                                    <p:cond delay="0"/>
                                  </p:stCondLst>
                                  <p:childTnLst>
                                    <p:set>
                                      <p:cBhvr>
                                        <p:cTn id="37" dur="1" fill="hold">
                                          <p:stCondLst>
                                            <p:cond delay="0"/>
                                          </p:stCondLst>
                                        </p:cTn>
                                        <p:tgtEl>
                                          <p:spTgt spid="19"/>
                                        </p:tgtEl>
                                        <p:attrNameLst>
                                          <p:attrName>style.visibility</p:attrName>
                                        </p:attrNameLst>
                                      </p:cBhvr>
                                      <p:to>
                                        <p:strVal val="visible"/>
                                      </p:to>
                                    </p:set>
                                    <p:anim to="" calcmode="lin" valueType="num">
                                      <p:cBhvr>
                                        <p:cTn id="38" dur="1" fill="hold"/>
                                        <p:tgtEl>
                                          <p:spTgt spid="19"/>
                                        </p:tgtEl>
                                        <p:attrNameLst>
                                          <p:attrName/>
                                        </p:attrNameLst>
                                      </p:cBhvr>
                                    </p:anim>
                                  </p:childTnLst>
                                </p:cTn>
                              </p:par>
                              <p:par>
                                <p:cTn id="39" presetID="24" presetClass="entr" presetSubtype="0" fill="hold" grpId="0" nodeType="withEffect">
                                  <p:stCondLst>
                                    <p:cond delay="0"/>
                                  </p:stCondLst>
                                  <p:childTnLst>
                                    <p:set>
                                      <p:cBhvr>
                                        <p:cTn id="40" dur="1" fill="hold">
                                          <p:stCondLst>
                                            <p:cond delay="0"/>
                                          </p:stCondLst>
                                        </p:cTn>
                                        <p:tgtEl>
                                          <p:spTgt spid="21"/>
                                        </p:tgtEl>
                                        <p:attrNameLst>
                                          <p:attrName>style.visibility</p:attrName>
                                        </p:attrNameLst>
                                      </p:cBhvr>
                                      <p:to>
                                        <p:strVal val="visible"/>
                                      </p:to>
                                    </p:set>
                                    <p:anim to="" calcmode="lin" valueType="num">
                                      <p:cBhvr>
                                        <p:cTn id="41" dur="1" fill="hold"/>
                                        <p:tgtEl>
                                          <p:spTgt spid="21"/>
                                        </p:tgtEl>
                                        <p:attrNameLst>
                                          <p:attrName/>
                                        </p:attrNameLst>
                                      </p:cBhvr>
                                    </p:anim>
                                  </p:childTnLst>
                                </p:cTn>
                              </p:par>
                            </p:childTnLst>
                          </p:cTn>
                        </p:par>
                      </p:childTnLst>
                    </p:cTn>
                  </p:par>
                  <p:par>
                    <p:cTn id="42" fill="hold">
                      <p:stCondLst>
                        <p:cond delay="indefinite"/>
                      </p:stCondLst>
                      <p:childTnLst>
                        <p:par>
                          <p:cTn id="43" fill="hold">
                            <p:stCondLst>
                              <p:cond delay="0"/>
                            </p:stCondLst>
                            <p:childTnLst>
                              <p:par>
                                <p:cTn id="44" presetID="3" presetClass="entr" presetSubtype="10" fill="hold" grpId="0" nodeType="clickEffect">
                                  <p:stCondLst>
                                    <p:cond delay="0"/>
                                  </p:stCondLst>
                                  <p:childTnLst>
                                    <p:set>
                                      <p:cBhvr>
                                        <p:cTn id="45" dur="1" fill="hold">
                                          <p:stCondLst>
                                            <p:cond delay="0"/>
                                          </p:stCondLst>
                                        </p:cTn>
                                        <p:tgtEl>
                                          <p:spTgt spid="6"/>
                                        </p:tgtEl>
                                        <p:attrNameLst>
                                          <p:attrName>style.visibility</p:attrName>
                                        </p:attrNameLst>
                                      </p:cBhvr>
                                      <p:to>
                                        <p:strVal val="visible"/>
                                      </p:to>
                                    </p:set>
                                    <p:animEffect transition="in" filter="blinds(horizontal)">
                                      <p:cBhvr>
                                        <p:cTn id="46" dur="500"/>
                                        <p:tgtEl>
                                          <p:spTgt spid="6"/>
                                        </p:tgtEl>
                                      </p:cBhvr>
                                    </p:animEffect>
                                  </p:childTnLst>
                                </p:cTn>
                              </p:par>
                            </p:childTnLst>
                          </p:cTn>
                        </p:par>
                      </p:childTnLst>
                    </p:cTn>
                  </p:par>
                  <p:par>
                    <p:cTn id="47" fill="hold">
                      <p:stCondLst>
                        <p:cond delay="indefinite"/>
                      </p:stCondLst>
                      <p:childTnLst>
                        <p:par>
                          <p:cTn id="48" fill="hold">
                            <p:stCondLst>
                              <p:cond delay="0"/>
                            </p:stCondLst>
                            <p:childTnLst>
                              <p:par>
                                <p:cTn id="49" presetID="24" presetClass="entr" presetSubtype="0" fill="hold" grpId="0" nodeType="clickEffect">
                                  <p:stCondLst>
                                    <p:cond delay="0"/>
                                  </p:stCondLst>
                                  <p:childTnLst>
                                    <p:set>
                                      <p:cBhvr>
                                        <p:cTn id="50" dur="1" fill="hold">
                                          <p:stCondLst>
                                            <p:cond delay="0"/>
                                          </p:stCondLst>
                                        </p:cTn>
                                        <p:tgtEl>
                                          <p:spTgt spid="11284"/>
                                        </p:tgtEl>
                                        <p:attrNameLst>
                                          <p:attrName>style.visibility</p:attrName>
                                        </p:attrNameLst>
                                      </p:cBhvr>
                                      <p:to>
                                        <p:strVal val="visible"/>
                                      </p:to>
                                    </p:set>
                                    <p:anim to="" calcmode="lin" valueType="num">
                                      <p:cBhvr>
                                        <p:cTn id="51" dur="1" fill="hold"/>
                                        <p:tgtEl>
                                          <p:spTgt spid="11284"/>
                                        </p:tgtEl>
                                        <p:attrNameLst>
                                          <p:attrName/>
                                        </p:attrNameLst>
                                      </p:cBhvr>
                                    </p:anim>
                                  </p:childTnLst>
                                </p:cTn>
                              </p:par>
                              <p:par>
                                <p:cTn id="52" presetID="24" presetClass="entr" presetSubtype="0" fill="hold" grpId="0" nodeType="withEffect">
                                  <p:stCondLst>
                                    <p:cond delay="0"/>
                                  </p:stCondLst>
                                  <p:childTnLst>
                                    <p:set>
                                      <p:cBhvr>
                                        <p:cTn id="53" dur="1" fill="hold">
                                          <p:stCondLst>
                                            <p:cond delay="0"/>
                                          </p:stCondLst>
                                        </p:cTn>
                                        <p:tgtEl>
                                          <p:spTgt spid="49"/>
                                        </p:tgtEl>
                                        <p:attrNameLst>
                                          <p:attrName>style.visibility</p:attrName>
                                        </p:attrNameLst>
                                      </p:cBhvr>
                                      <p:to>
                                        <p:strVal val="visible"/>
                                      </p:to>
                                    </p:set>
                                    <p:anim to="" calcmode="lin" valueType="num">
                                      <p:cBhvr>
                                        <p:cTn id="54" dur="1" fill="hold"/>
                                        <p:tgtEl>
                                          <p:spTgt spid="49"/>
                                        </p:tgtEl>
                                        <p:attrNameLst>
                                          <p:attrName/>
                                        </p:attrNameLst>
                                      </p:cBhvr>
                                    </p:anim>
                                  </p:childTnLst>
                                </p:cTn>
                              </p:par>
                            </p:childTnLst>
                          </p:cTn>
                        </p:par>
                      </p:childTnLst>
                    </p:cTn>
                  </p:par>
                  <p:par>
                    <p:cTn id="55" fill="hold">
                      <p:stCondLst>
                        <p:cond delay="indefinite"/>
                      </p:stCondLst>
                      <p:childTnLst>
                        <p:par>
                          <p:cTn id="56" fill="hold">
                            <p:stCondLst>
                              <p:cond delay="0"/>
                            </p:stCondLst>
                            <p:childTnLst>
                              <p:par>
                                <p:cTn id="57" presetID="3" presetClass="entr" presetSubtype="10" fill="hold" grpId="0" nodeType="clickEffect">
                                  <p:stCondLst>
                                    <p:cond delay="0"/>
                                  </p:stCondLst>
                                  <p:childTnLst>
                                    <p:set>
                                      <p:cBhvr>
                                        <p:cTn id="58" dur="1" fill="hold">
                                          <p:stCondLst>
                                            <p:cond delay="0"/>
                                          </p:stCondLst>
                                        </p:cTn>
                                        <p:tgtEl>
                                          <p:spTgt spid="34"/>
                                        </p:tgtEl>
                                        <p:attrNameLst>
                                          <p:attrName>style.visibility</p:attrName>
                                        </p:attrNameLst>
                                      </p:cBhvr>
                                      <p:to>
                                        <p:strVal val="visible"/>
                                      </p:to>
                                    </p:set>
                                    <p:animEffect transition="in" filter="blinds(horizontal)">
                                      <p:cBhvr>
                                        <p:cTn id="59" dur="500"/>
                                        <p:tgtEl>
                                          <p:spTgt spid="34"/>
                                        </p:tgtEl>
                                      </p:cBhvr>
                                    </p:animEffect>
                                  </p:childTnLst>
                                </p:cTn>
                              </p:par>
                            </p:childTnLst>
                          </p:cTn>
                        </p:par>
                      </p:childTnLst>
                    </p:cTn>
                  </p:par>
                  <p:par>
                    <p:cTn id="60" fill="hold">
                      <p:stCondLst>
                        <p:cond delay="indefinite"/>
                      </p:stCondLst>
                      <p:childTnLst>
                        <p:par>
                          <p:cTn id="61" fill="hold">
                            <p:stCondLst>
                              <p:cond delay="0"/>
                            </p:stCondLst>
                            <p:childTnLst>
                              <p:par>
                                <p:cTn id="62" presetID="24" presetClass="entr" presetSubtype="0" fill="hold" grpId="0" nodeType="clickEffect">
                                  <p:stCondLst>
                                    <p:cond delay="0"/>
                                  </p:stCondLst>
                                  <p:childTnLst>
                                    <p:set>
                                      <p:cBhvr>
                                        <p:cTn id="63" dur="1" fill="hold">
                                          <p:stCondLst>
                                            <p:cond delay="0"/>
                                          </p:stCondLst>
                                        </p:cTn>
                                        <p:tgtEl>
                                          <p:spTgt spid="11276"/>
                                        </p:tgtEl>
                                        <p:attrNameLst>
                                          <p:attrName>style.visibility</p:attrName>
                                        </p:attrNameLst>
                                      </p:cBhvr>
                                      <p:to>
                                        <p:strVal val="visible"/>
                                      </p:to>
                                    </p:set>
                                    <p:anim to="" calcmode="lin" valueType="num">
                                      <p:cBhvr>
                                        <p:cTn id="64" dur="1" fill="hold"/>
                                        <p:tgtEl>
                                          <p:spTgt spid="11276"/>
                                        </p:tgtEl>
                                        <p:attrNameLst>
                                          <p:attrName/>
                                        </p:attrNameLst>
                                      </p:cBhvr>
                                    </p:anim>
                                  </p:childTnLst>
                                </p:cTn>
                              </p:par>
                              <p:par>
                                <p:cTn id="65" presetID="24" presetClass="entr" presetSubtype="0" fill="hold" grpId="0" nodeType="withEffect">
                                  <p:stCondLst>
                                    <p:cond delay="0"/>
                                  </p:stCondLst>
                                  <p:childTnLst>
                                    <p:set>
                                      <p:cBhvr>
                                        <p:cTn id="66" dur="1" fill="hold">
                                          <p:stCondLst>
                                            <p:cond delay="0"/>
                                          </p:stCondLst>
                                        </p:cTn>
                                        <p:tgtEl>
                                          <p:spTgt spid="38"/>
                                        </p:tgtEl>
                                        <p:attrNameLst>
                                          <p:attrName>style.visibility</p:attrName>
                                        </p:attrNameLst>
                                      </p:cBhvr>
                                      <p:to>
                                        <p:strVal val="visible"/>
                                      </p:to>
                                    </p:set>
                                    <p:anim to="" calcmode="lin" valueType="num">
                                      <p:cBhvr>
                                        <p:cTn id="67" dur="1" fill="hold"/>
                                        <p:tgtEl>
                                          <p:spTgt spid="38"/>
                                        </p:tgtEl>
                                        <p:attrNameLst>
                                          <p:attrName/>
                                        </p:attrNameLst>
                                      </p:cBhvr>
                                    </p:anim>
                                  </p:childTnLst>
                                </p:cTn>
                              </p:par>
                            </p:childTnLst>
                          </p:cTn>
                        </p:par>
                      </p:childTnLst>
                    </p:cTn>
                  </p:par>
                  <p:par>
                    <p:cTn id="68" fill="hold">
                      <p:stCondLst>
                        <p:cond delay="indefinite"/>
                      </p:stCondLst>
                      <p:childTnLst>
                        <p:par>
                          <p:cTn id="69" fill="hold">
                            <p:stCondLst>
                              <p:cond delay="0"/>
                            </p:stCondLst>
                            <p:childTnLst>
                              <p:par>
                                <p:cTn id="70" presetID="20" presetClass="entr" presetSubtype="0" fill="hold" grpId="0" nodeType="clickEffect">
                                  <p:stCondLst>
                                    <p:cond delay="0"/>
                                  </p:stCondLst>
                                  <p:childTnLst>
                                    <p:set>
                                      <p:cBhvr>
                                        <p:cTn id="71" dur="1" fill="hold">
                                          <p:stCondLst>
                                            <p:cond delay="0"/>
                                          </p:stCondLst>
                                        </p:cTn>
                                        <p:tgtEl>
                                          <p:spTgt spid="26"/>
                                        </p:tgtEl>
                                        <p:attrNameLst>
                                          <p:attrName>style.visibility</p:attrName>
                                        </p:attrNameLst>
                                      </p:cBhvr>
                                      <p:to>
                                        <p:strVal val="visible"/>
                                      </p:to>
                                    </p:set>
                                    <p:animEffect transition="in" filter="wedge">
                                      <p:cBhvr>
                                        <p:cTn id="72" dur="2000"/>
                                        <p:tgtEl>
                                          <p:spTgt spid="26"/>
                                        </p:tgtEl>
                                      </p:cBhvr>
                                    </p:animEffect>
                                  </p:childTnLst>
                                </p:cTn>
                              </p:par>
                            </p:childTnLst>
                          </p:cTn>
                        </p:par>
                      </p:childTnLst>
                    </p:cTn>
                  </p:par>
                  <p:par>
                    <p:cTn id="73" fill="hold">
                      <p:stCondLst>
                        <p:cond delay="indefinite"/>
                      </p:stCondLst>
                      <p:childTnLst>
                        <p:par>
                          <p:cTn id="74" fill="hold">
                            <p:stCondLst>
                              <p:cond delay="0"/>
                            </p:stCondLst>
                            <p:childTnLst>
                              <p:par>
                                <p:cTn id="75" presetID="24" presetClass="entr" presetSubtype="0" fill="hold" grpId="0" nodeType="clickEffect">
                                  <p:stCondLst>
                                    <p:cond delay="0"/>
                                  </p:stCondLst>
                                  <p:childTnLst>
                                    <p:set>
                                      <p:cBhvr>
                                        <p:cTn id="76" dur="1" fill="hold">
                                          <p:stCondLst>
                                            <p:cond delay="0"/>
                                          </p:stCondLst>
                                        </p:cTn>
                                        <p:tgtEl>
                                          <p:spTgt spid="11282"/>
                                        </p:tgtEl>
                                        <p:attrNameLst>
                                          <p:attrName>style.visibility</p:attrName>
                                        </p:attrNameLst>
                                      </p:cBhvr>
                                      <p:to>
                                        <p:strVal val="visible"/>
                                      </p:to>
                                    </p:set>
                                    <p:anim to="" calcmode="lin" valueType="num">
                                      <p:cBhvr>
                                        <p:cTn id="77" dur="1" fill="hold"/>
                                        <p:tgtEl>
                                          <p:spTgt spid="11282"/>
                                        </p:tgtEl>
                                        <p:attrNameLst>
                                          <p:attrName/>
                                        </p:attrNameLst>
                                      </p:cBhvr>
                                    </p:anim>
                                  </p:childTnLst>
                                </p:cTn>
                              </p:par>
                              <p:par>
                                <p:cTn id="78" presetID="24" presetClass="entr" presetSubtype="0" fill="hold" grpId="0" nodeType="withEffect">
                                  <p:stCondLst>
                                    <p:cond delay="0"/>
                                  </p:stCondLst>
                                  <p:childTnLst>
                                    <p:set>
                                      <p:cBhvr>
                                        <p:cTn id="79" dur="1" fill="hold">
                                          <p:stCondLst>
                                            <p:cond delay="0"/>
                                          </p:stCondLst>
                                        </p:cTn>
                                        <p:tgtEl>
                                          <p:spTgt spid="47"/>
                                        </p:tgtEl>
                                        <p:attrNameLst>
                                          <p:attrName>style.visibility</p:attrName>
                                        </p:attrNameLst>
                                      </p:cBhvr>
                                      <p:to>
                                        <p:strVal val="visible"/>
                                      </p:to>
                                    </p:set>
                                    <p:anim to="" calcmode="lin" valueType="num">
                                      <p:cBhvr>
                                        <p:cTn id="80" dur="1" fill="hold"/>
                                        <p:tgtEl>
                                          <p:spTgt spid="47"/>
                                        </p:tgtEl>
                                        <p:attrNameLst>
                                          <p:attrName/>
                                        </p:attrNameLst>
                                      </p:cBhvr>
                                    </p:anim>
                                  </p:childTnLst>
                                </p:cTn>
                              </p:par>
                            </p:childTnLst>
                          </p:cTn>
                        </p:par>
                      </p:childTnLst>
                    </p:cTn>
                  </p:par>
                  <p:par>
                    <p:cTn id="81" fill="hold">
                      <p:stCondLst>
                        <p:cond delay="indefinite"/>
                      </p:stCondLst>
                      <p:childTnLst>
                        <p:par>
                          <p:cTn id="82" fill="hold">
                            <p:stCondLst>
                              <p:cond delay="0"/>
                            </p:stCondLst>
                            <p:childTnLst>
                              <p:par>
                                <p:cTn id="83" presetID="20" presetClass="entr" presetSubtype="0" fill="hold" grpId="0" nodeType="clickEffect">
                                  <p:stCondLst>
                                    <p:cond delay="0"/>
                                  </p:stCondLst>
                                  <p:childTnLst>
                                    <p:set>
                                      <p:cBhvr>
                                        <p:cTn id="84" dur="1" fill="hold">
                                          <p:stCondLst>
                                            <p:cond delay="0"/>
                                          </p:stCondLst>
                                        </p:cTn>
                                        <p:tgtEl>
                                          <p:spTgt spid="25"/>
                                        </p:tgtEl>
                                        <p:attrNameLst>
                                          <p:attrName>style.visibility</p:attrName>
                                        </p:attrNameLst>
                                      </p:cBhvr>
                                      <p:to>
                                        <p:strVal val="visible"/>
                                      </p:to>
                                    </p:set>
                                    <p:animEffect transition="in" filter="wedge">
                                      <p:cBhvr>
                                        <p:cTn id="85" dur="2000"/>
                                        <p:tgtEl>
                                          <p:spTgt spid="25"/>
                                        </p:tgtEl>
                                      </p:cBhvr>
                                    </p:animEffect>
                                  </p:childTnLst>
                                </p:cTn>
                              </p:par>
                            </p:childTnLst>
                          </p:cTn>
                        </p:par>
                      </p:childTnLst>
                    </p:cTn>
                  </p:par>
                  <p:par>
                    <p:cTn id="86" fill="hold">
                      <p:stCondLst>
                        <p:cond delay="indefinite"/>
                      </p:stCondLst>
                      <p:childTnLst>
                        <p:par>
                          <p:cTn id="87" fill="hold">
                            <p:stCondLst>
                              <p:cond delay="0"/>
                            </p:stCondLst>
                            <p:childTnLst>
                              <p:par>
                                <p:cTn id="88" presetID="24" presetClass="entr" presetSubtype="0" fill="hold" grpId="0" nodeType="clickEffect">
                                  <p:stCondLst>
                                    <p:cond delay="0"/>
                                  </p:stCondLst>
                                  <p:childTnLst>
                                    <p:set>
                                      <p:cBhvr>
                                        <p:cTn id="89" dur="1" fill="hold">
                                          <p:stCondLst>
                                            <p:cond delay="0"/>
                                          </p:stCondLst>
                                        </p:cTn>
                                        <p:tgtEl>
                                          <p:spTgt spid="33"/>
                                        </p:tgtEl>
                                        <p:attrNameLst>
                                          <p:attrName>style.visibility</p:attrName>
                                        </p:attrNameLst>
                                      </p:cBhvr>
                                      <p:to>
                                        <p:strVal val="visible"/>
                                      </p:to>
                                    </p:set>
                                    <p:anim to="" calcmode="lin" valueType="num">
                                      <p:cBhvr>
                                        <p:cTn id="90" dur="1" fill="hold"/>
                                        <p:tgtEl>
                                          <p:spTgt spid="33"/>
                                        </p:tgtEl>
                                        <p:attrNameLst>
                                          <p:attrName/>
                                        </p:attrNameLst>
                                      </p:cBhvr>
                                    </p:anim>
                                  </p:childTnLst>
                                </p:cTn>
                              </p:par>
                              <p:par>
                                <p:cTn id="91" presetID="24" presetClass="entr" presetSubtype="0" fill="hold" grpId="0" nodeType="withEffect">
                                  <p:stCondLst>
                                    <p:cond delay="0"/>
                                  </p:stCondLst>
                                  <p:childTnLst>
                                    <p:set>
                                      <p:cBhvr>
                                        <p:cTn id="92" dur="1" fill="hold">
                                          <p:stCondLst>
                                            <p:cond delay="0"/>
                                          </p:stCondLst>
                                        </p:cTn>
                                        <p:tgtEl>
                                          <p:spTgt spid="35"/>
                                        </p:tgtEl>
                                        <p:attrNameLst>
                                          <p:attrName>style.visibility</p:attrName>
                                        </p:attrNameLst>
                                      </p:cBhvr>
                                      <p:to>
                                        <p:strVal val="visible"/>
                                      </p:to>
                                    </p:set>
                                    <p:anim to="" calcmode="lin" valueType="num">
                                      <p:cBhvr>
                                        <p:cTn id="93" dur="1" fill="hold"/>
                                        <p:tgtEl>
                                          <p:spTgt spid="35"/>
                                        </p:tgtEl>
                                        <p:attrNameLst>
                                          <p:attrName/>
                                        </p:attrNameLst>
                                      </p:cBhvr>
                                    </p:anim>
                                  </p:childTnLst>
                                </p:cTn>
                              </p:par>
                            </p:childTnLst>
                          </p:cTn>
                        </p:par>
                      </p:childTnLst>
                    </p:cTn>
                  </p:par>
                  <p:par>
                    <p:cTn id="94" fill="hold">
                      <p:stCondLst>
                        <p:cond delay="indefinite"/>
                      </p:stCondLst>
                      <p:childTnLst>
                        <p:par>
                          <p:cTn id="95" fill="hold">
                            <p:stCondLst>
                              <p:cond delay="0"/>
                            </p:stCondLst>
                            <p:childTnLst>
                              <p:par>
                                <p:cTn id="96" presetID="3" presetClass="entr" presetSubtype="10" fill="hold" grpId="0" nodeType="clickEffect">
                                  <p:stCondLst>
                                    <p:cond delay="0"/>
                                  </p:stCondLst>
                                  <p:childTnLst>
                                    <p:set>
                                      <p:cBhvr>
                                        <p:cTn id="97" dur="1" fill="hold">
                                          <p:stCondLst>
                                            <p:cond delay="0"/>
                                          </p:stCondLst>
                                        </p:cTn>
                                        <p:tgtEl>
                                          <p:spTgt spid="7"/>
                                        </p:tgtEl>
                                        <p:attrNameLst>
                                          <p:attrName>style.visibility</p:attrName>
                                        </p:attrNameLst>
                                      </p:cBhvr>
                                      <p:to>
                                        <p:strVal val="visible"/>
                                      </p:to>
                                    </p:set>
                                    <p:animEffect transition="in" filter="blinds(horizontal)">
                                      <p:cBhvr>
                                        <p:cTn id="98" dur="500"/>
                                        <p:tgtEl>
                                          <p:spTgt spid="7"/>
                                        </p:tgtEl>
                                      </p:cBhvr>
                                    </p:animEffect>
                                  </p:childTnLst>
                                </p:cTn>
                              </p:par>
                            </p:childTnLst>
                          </p:cTn>
                        </p:par>
                      </p:childTnLst>
                    </p:cTn>
                  </p:par>
                  <p:par>
                    <p:cTn id="99" fill="hold">
                      <p:stCondLst>
                        <p:cond delay="indefinite"/>
                      </p:stCondLst>
                      <p:childTnLst>
                        <p:par>
                          <p:cTn id="100" fill="hold">
                            <p:stCondLst>
                              <p:cond delay="0"/>
                            </p:stCondLst>
                            <p:childTnLst>
                              <p:par>
                                <p:cTn id="101" presetID="24" presetClass="entr" presetSubtype="0" fill="hold" grpId="0" nodeType="clickEffect">
                                  <p:stCondLst>
                                    <p:cond delay="0"/>
                                  </p:stCondLst>
                                  <p:childTnLst>
                                    <p:set>
                                      <p:cBhvr>
                                        <p:cTn id="102" dur="1" fill="hold">
                                          <p:stCondLst>
                                            <p:cond delay="0"/>
                                          </p:stCondLst>
                                        </p:cTn>
                                        <p:tgtEl>
                                          <p:spTgt spid="39"/>
                                        </p:tgtEl>
                                        <p:attrNameLst>
                                          <p:attrName>style.visibility</p:attrName>
                                        </p:attrNameLst>
                                      </p:cBhvr>
                                      <p:to>
                                        <p:strVal val="visible"/>
                                      </p:to>
                                    </p:set>
                                    <p:anim to="" calcmode="lin" valueType="num">
                                      <p:cBhvr>
                                        <p:cTn id="103" dur="1" fill="hold"/>
                                        <p:tgtEl>
                                          <p:spTgt spid="39"/>
                                        </p:tgtEl>
                                        <p:attrNameLst>
                                          <p:attrName/>
                                        </p:attrNameLst>
                                      </p:cBhvr>
                                    </p:anim>
                                  </p:childTnLst>
                                </p:cTn>
                              </p:par>
                              <p:par>
                                <p:cTn id="104" presetID="24" presetClass="entr" presetSubtype="0" fill="hold" grpId="0" nodeType="withEffect">
                                  <p:stCondLst>
                                    <p:cond delay="0"/>
                                  </p:stCondLst>
                                  <p:childTnLst>
                                    <p:set>
                                      <p:cBhvr>
                                        <p:cTn id="105" dur="1" fill="hold">
                                          <p:stCondLst>
                                            <p:cond delay="0"/>
                                          </p:stCondLst>
                                        </p:cTn>
                                        <p:tgtEl>
                                          <p:spTgt spid="40"/>
                                        </p:tgtEl>
                                        <p:attrNameLst>
                                          <p:attrName>style.visibility</p:attrName>
                                        </p:attrNameLst>
                                      </p:cBhvr>
                                      <p:to>
                                        <p:strVal val="visible"/>
                                      </p:to>
                                    </p:set>
                                    <p:anim to="" calcmode="lin" valueType="num">
                                      <p:cBhvr>
                                        <p:cTn id="106" dur="1" fill="hold"/>
                                        <p:tgtEl>
                                          <p:spTgt spid="40"/>
                                        </p:tgtEl>
                                        <p:attrNameLst>
                                          <p:attrName/>
                                        </p:attrNameLst>
                                      </p:cBhvr>
                                    </p:anim>
                                  </p:childTnLst>
                                </p:cTn>
                              </p:par>
                            </p:childTnLst>
                          </p:cTn>
                        </p:par>
                      </p:childTnLst>
                    </p:cTn>
                  </p:par>
                  <p:par>
                    <p:cTn id="107" fill="hold">
                      <p:stCondLst>
                        <p:cond delay="indefinite"/>
                      </p:stCondLst>
                      <p:childTnLst>
                        <p:par>
                          <p:cTn id="108" fill="hold">
                            <p:stCondLst>
                              <p:cond delay="0"/>
                            </p:stCondLst>
                            <p:childTnLst>
                              <p:par>
                                <p:cTn id="109" presetID="20" presetClass="entr" presetSubtype="0" fill="hold" grpId="0" nodeType="clickEffect">
                                  <p:stCondLst>
                                    <p:cond delay="0"/>
                                  </p:stCondLst>
                                  <p:childTnLst>
                                    <p:set>
                                      <p:cBhvr>
                                        <p:cTn id="110" dur="1" fill="hold">
                                          <p:stCondLst>
                                            <p:cond delay="0"/>
                                          </p:stCondLst>
                                        </p:cTn>
                                        <p:tgtEl>
                                          <p:spTgt spid="10"/>
                                        </p:tgtEl>
                                        <p:attrNameLst>
                                          <p:attrName>style.visibility</p:attrName>
                                        </p:attrNameLst>
                                      </p:cBhvr>
                                      <p:to>
                                        <p:strVal val="visible"/>
                                      </p:to>
                                    </p:set>
                                    <p:animEffect transition="in" filter="wedge">
                                      <p:cBhvr>
                                        <p:cTn id="111"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11276" grpId="0" animBg="1"/>
      <p:bldP spid="38" grpId="0" animBg="1"/>
      <p:bldP spid="11278" grpId="0" animBg="1"/>
      <p:bldP spid="43" grpId="0" animBg="1"/>
      <p:bldP spid="11282" grpId="0" animBg="1"/>
      <p:bldP spid="47" grpId="0" animBg="1"/>
      <p:bldP spid="11284" grpId="0" animBg="1"/>
      <p:bldP spid="49" grpId="0" animBg="1"/>
      <p:bldP spid="34" grpId="0" animBg="1"/>
      <p:bldP spid="25" grpId="0" animBg="1"/>
      <p:bldP spid="2" grpId="0" animBg="1"/>
      <p:bldP spid="3" grpId="0" animBg="1"/>
      <p:bldP spid="19" grpId="0" animBg="1"/>
      <p:bldP spid="21" grpId="0" animBg="1"/>
      <p:bldP spid="6" grpId="0" animBg="1"/>
      <p:bldP spid="26" grpId="0" animBg="1"/>
      <p:bldP spid="33" grpId="0" animBg="1"/>
      <p:bldP spid="35" grpId="0" animBg="1"/>
      <p:bldP spid="7" grpId="0" animBg="1"/>
      <p:bldP spid="39" grpId="0" animBg="1"/>
      <p:bldP spid="40" grpId="0" animBg="1"/>
      <p:bldP spid="10"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MMPROD_NEXTUNIQUEID" val="10009"/>
  <p:tag name="MMPROD_UIDATA" val="&lt;database version=&quot;7.0&quot;&gt;&lt;object type=&quot;1&quot; unique_id=&quot;10001&quot;&gt;&lt;object type=&quot;8&quot; unique_id=&quot;10002&quot;&gt;&lt;/object&gt;&lt;object type=&quot;2&quot; unique_id=&quot;10003&quot;&gt;&lt;object type=&quot;3&quot; unique_id=&quot;10004&quot;&gt;&lt;property id=&quot;20148&quot; value=&quot;5&quot;/&gt;&lt;property id=&quot;20300&quot; value=&quot;Diapositive 1&quot;/&gt;&lt;property id=&quot;20307&quot; value=&quot;256&quot;/&gt;&lt;/object&gt;&lt;/object&gt;&lt;/object&gt;&lt;/database&gt;"/>
  <p:tag name="SECTOMILLISECCONVERTED" val="1"/>
</p:tagLst>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Promenade">
  <a:themeElements>
    <a:clrScheme name="Origine">
      <a:dk1>
        <a:sysClr val="windowText" lastClr="000000"/>
      </a:dk1>
      <a:lt1>
        <a:sysClr val="window" lastClr="FFFFFF"/>
      </a:lt1>
      <a:dk2>
        <a:srgbClr val="464653"/>
      </a:dk2>
      <a:lt2>
        <a:srgbClr val="DDE9EC"/>
      </a:lt2>
      <a:accent1>
        <a:srgbClr val="727CA3"/>
      </a:accent1>
      <a:accent2>
        <a:srgbClr val="9FB8CD"/>
      </a:accent2>
      <a:accent3>
        <a:srgbClr val="D2DA7A"/>
      </a:accent3>
      <a:accent4>
        <a:srgbClr val="FADA7A"/>
      </a:accent4>
      <a:accent5>
        <a:srgbClr val="B88472"/>
      </a:accent5>
      <a:accent6>
        <a:srgbClr val="8E736A"/>
      </a:accent6>
      <a:hlink>
        <a:srgbClr val="B292CA"/>
      </a:hlink>
      <a:folHlink>
        <a:srgbClr val="6B5680"/>
      </a:folHlink>
    </a:clrScheme>
    <a:fontScheme name="Promenade">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Promenade">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Trek</Template>
  <TotalTime>940</TotalTime>
  <Words>731</Words>
  <Application>Microsoft Office PowerPoint</Application>
  <PresentationFormat>Custom</PresentationFormat>
  <Paragraphs>38</Paragraphs>
  <Slides>1</Slides>
  <Notes>1</Notes>
  <HiddenSlides>0</HiddenSlides>
  <MMClips>0</MMClips>
  <ScaleCrop>false</ScaleCrop>
  <HeadingPairs>
    <vt:vector size="4" baseType="variant">
      <vt:variant>
        <vt:lpstr>Theme</vt:lpstr>
      </vt:variant>
      <vt:variant>
        <vt:i4>1</vt:i4>
      </vt:variant>
      <vt:variant>
        <vt:lpstr>Slide Titles</vt:lpstr>
      </vt:variant>
      <vt:variant>
        <vt:i4>1</vt:i4>
      </vt:variant>
    </vt:vector>
  </HeadingPairs>
  <TitlesOfParts>
    <vt:vector size="2" baseType="lpstr">
      <vt:lpstr>Promenade</vt:lpstr>
      <vt:lpstr>Slide 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Diapositive 1</dc:title>
  <dc:creator>hp</dc:creator>
  <cp:lastModifiedBy>Djebbari</cp:lastModifiedBy>
  <cp:revision>93</cp:revision>
  <dcterms:created xsi:type="dcterms:W3CDTF">2014-04-16T09:22:23Z</dcterms:created>
  <dcterms:modified xsi:type="dcterms:W3CDTF">2015-03-04T10:37:00Z</dcterms:modified>
</cp:coreProperties>
</file>